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notesMasterIdLst>
    <p:notesMasterId r:id="rId23"/>
  </p:notesMasterIdLst>
  <p:sldIdLst>
    <p:sldId id="256" r:id="rId3"/>
    <p:sldId id="257" r:id="rId4"/>
    <p:sldId id="273" r:id="rId5"/>
    <p:sldId id="258" r:id="rId6"/>
    <p:sldId id="259" r:id="rId7"/>
    <p:sldId id="274" r:id="rId8"/>
    <p:sldId id="260" r:id="rId9"/>
    <p:sldId id="261" r:id="rId10"/>
    <p:sldId id="262" r:id="rId11"/>
    <p:sldId id="263" r:id="rId12"/>
    <p:sldId id="264" r:id="rId13"/>
    <p:sldId id="275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97FBA-D992-45C4-82EA-7E3E1F1B94C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4043E252-3D22-44F4-957A-C3A5F3309915}">
      <dgm:prSet/>
      <dgm:spPr/>
      <dgm:t>
        <a:bodyPr/>
        <a:lstStyle/>
        <a:p>
          <a:r>
            <a:rPr lang="th-TH" b="1"/>
            <a:t>สาระการเรียนรู้ </a:t>
          </a:r>
          <a:endParaRPr lang="en-GB"/>
        </a:p>
      </dgm:t>
    </dgm:pt>
    <dgm:pt modelId="{C97482A8-B494-4D07-BCDC-FFEBA3FFA2BF}" type="parTrans" cxnId="{3F2DA350-430D-4D44-9091-4836262D6531}">
      <dgm:prSet/>
      <dgm:spPr/>
      <dgm:t>
        <a:bodyPr/>
        <a:lstStyle/>
        <a:p>
          <a:endParaRPr lang="en-GB"/>
        </a:p>
      </dgm:t>
    </dgm:pt>
    <dgm:pt modelId="{A2581C6A-A49F-42BB-BB3C-7898373F9266}" type="sibTrans" cxnId="{3F2DA350-430D-4D44-9091-4836262D6531}">
      <dgm:prSet/>
      <dgm:spPr/>
      <dgm:t>
        <a:bodyPr/>
        <a:lstStyle/>
        <a:p>
          <a:endParaRPr lang="en-GB"/>
        </a:p>
      </dgm:t>
    </dgm:pt>
    <dgm:pt modelId="{0A240794-B8D4-4072-9197-2FED764A71A1}">
      <dgm:prSet/>
      <dgm:spPr/>
      <dgm:t>
        <a:bodyPr/>
        <a:lstStyle/>
        <a:p>
          <a:r>
            <a:rPr lang="th-TH" b="1"/>
            <a:t>1.1 ส่วนประกอบและหลักการใช้มัลติมิเตอร์ </a:t>
          </a:r>
          <a:endParaRPr lang="en-GB"/>
        </a:p>
      </dgm:t>
    </dgm:pt>
    <dgm:pt modelId="{57EE90AB-DBBF-48CD-B928-DC600EF5F44F}" type="parTrans" cxnId="{E54AD29C-4B29-4E1C-B023-6C6F8FF35295}">
      <dgm:prSet/>
      <dgm:spPr/>
      <dgm:t>
        <a:bodyPr/>
        <a:lstStyle/>
        <a:p>
          <a:endParaRPr lang="en-GB"/>
        </a:p>
      </dgm:t>
    </dgm:pt>
    <dgm:pt modelId="{066396D7-F11F-4E71-9317-F1E13082E74C}" type="sibTrans" cxnId="{E54AD29C-4B29-4E1C-B023-6C6F8FF35295}">
      <dgm:prSet/>
      <dgm:spPr/>
      <dgm:t>
        <a:bodyPr/>
        <a:lstStyle/>
        <a:p>
          <a:endParaRPr lang="en-GB"/>
        </a:p>
      </dgm:t>
    </dgm:pt>
    <dgm:pt modelId="{39293EA0-9948-4928-8BCE-D8AA148BF263}">
      <dgm:prSet/>
      <dgm:spPr/>
      <dgm:t>
        <a:bodyPr/>
        <a:lstStyle/>
        <a:p>
          <a:r>
            <a:rPr lang="th-TH" b="1"/>
            <a:t>1.2 การใช้มาตรโอห์มและการตรวจวัดความต้านทาน </a:t>
          </a:r>
          <a:endParaRPr lang="en-GB"/>
        </a:p>
      </dgm:t>
    </dgm:pt>
    <dgm:pt modelId="{2DA18566-10D5-4B14-9155-3B9D2A8C22D9}" type="parTrans" cxnId="{B52D57F0-5F45-425B-8696-23EA7B53B0AE}">
      <dgm:prSet/>
      <dgm:spPr/>
      <dgm:t>
        <a:bodyPr/>
        <a:lstStyle/>
        <a:p>
          <a:endParaRPr lang="en-GB"/>
        </a:p>
      </dgm:t>
    </dgm:pt>
    <dgm:pt modelId="{81541BB4-C120-43FF-9B4E-B01558FA7024}" type="sibTrans" cxnId="{B52D57F0-5F45-425B-8696-23EA7B53B0AE}">
      <dgm:prSet/>
      <dgm:spPr/>
      <dgm:t>
        <a:bodyPr/>
        <a:lstStyle/>
        <a:p>
          <a:endParaRPr lang="en-GB"/>
        </a:p>
      </dgm:t>
    </dgm:pt>
    <dgm:pt modelId="{7A6CE71A-D2E5-4FCD-819A-7E415C9D6DEE}">
      <dgm:prSet/>
      <dgm:spPr/>
      <dgm:t>
        <a:bodyPr/>
        <a:lstStyle/>
        <a:p>
          <a:r>
            <a:rPr lang="th-TH" b="1"/>
            <a:t>1.3 การใช้มาตรวัดแรงดันไฟตรงและกระแสไฟตรง </a:t>
          </a:r>
          <a:endParaRPr lang="en-GB"/>
        </a:p>
      </dgm:t>
    </dgm:pt>
    <dgm:pt modelId="{8EBB5776-E4B3-4B98-BA50-CFB56E29DA64}" type="parTrans" cxnId="{35F3C66C-D7B6-4C98-A187-D23C6E44FC1A}">
      <dgm:prSet/>
      <dgm:spPr/>
      <dgm:t>
        <a:bodyPr/>
        <a:lstStyle/>
        <a:p>
          <a:endParaRPr lang="en-GB"/>
        </a:p>
      </dgm:t>
    </dgm:pt>
    <dgm:pt modelId="{71F8F58E-67D9-415F-B576-A14E10F9C637}" type="sibTrans" cxnId="{35F3C66C-D7B6-4C98-A187-D23C6E44FC1A}">
      <dgm:prSet/>
      <dgm:spPr/>
      <dgm:t>
        <a:bodyPr/>
        <a:lstStyle/>
        <a:p>
          <a:endParaRPr lang="en-GB"/>
        </a:p>
      </dgm:t>
    </dgm:pt>
    <dgm:pt modelId="{75D899CD-10E2-4F23-8824-7A48C5351699}">
      <dgm:prSet/>
      <dgm:spPr/>
      <dgm:t>
        <a:bodyPr/>
        <a:lstStyle/>
        <a:p>
          <a:r>
            <a:rPr lang="th-TH" b="1"/>
            <a:t>1.4 การใช้ย่านวัดแรงดันไฟสลับ </a:t>
          </a:r>
          <a:endParaRPr lang="en-GB"/>
        </a:p>
      </dgm:t>
    </dgm:pt>
    <dgm:pt modelId="{99283C03-492B-4295-A459-7BB858A597C8}" type="parTrans" cxnId="{B57286EA-7F7D-4AD7-81CD-A2E2E14EA0B8}">
      <dgm:prSet/>
      <dgm:spPr/>
      <dgm:t>
        <a:bodyPr/>
        <a:lstStyle/>
        <a:p>
          <a:endParaRPr lang="en-GB"/>
        </a:p>
      </dgm:t>
    </dgm:pt>
    <dgm:pt modelId="{37243DF4-6A9C-4402-99BE-2E2907935E4C}" type="sibTrans" cxnId="{B57286EA-7F7D-4AD7-81CD-A2E2E14EA0B8}">
      <dgm:prSet/>
      <dgm:spPr/>
      <dgm:t>
        <a:bodyPr/>
        <a:lstStyle/>
        <a:p>
          <a:endParaRPr lang="en-GB"/>
        </a:p>
      </dgm:t>
    </dgm:pt>
    <dgm:pt modelId="{29198664-27AF-4D30-BA79-752782CFAEF0}">
      <dgm:prSet/>
      <dgm:spPr/>
      <dgm:t>
        <a:bodyPr/>
        <a:lstStyle/>
        <a:p>
          <a:r>
            <a:rPr lang="th-TH" b="1"/>
            <a:t>1.5 การตรวจชุดขดลวดขาดวงจรและลัดวงจร </a:t>
          </a:r>
          <a:endParaRPr lang="en-GB"/>
        </a:p>
      </dgm:t>
    </dgm:pt>
    <dgm:pt modelId="{78074883-028A-4F71-829C-18891CB39FBA}" type="parTrans" cxnId="{27D2FE2D-C15D-4607-A7F1-657E00D29B23}">
      <dgm:prSet/>
      <dgm:spPr/>
      <dgm:t>
        <a:bodyPr/>
        <a:lstStyle/>
        <a:p>
          <a:endParaRPr lang="en-GB"/>
        </a:p>
      </dgm:t>
    </dgm:pt>
    <dgm:pt modelId="{39605774-7ED7-4295-BB9C-7AC29623D6F7}" type="sibTrans" cxnId="{27D2FE2D-C15D-4607-A7F1-657E00D29B23}">
      <dgm:prSet/>
      <dgm:spPr/>
      <dgm:t>
        <a:bodyPr/>
        <a:lstStyle/>
        <a:p>
          <a:endParaRPr lang="en-GB"/>
        </a:p>
      </dgm:t>
    </dgm:pt>
    <dgm:pt modelId="{E45D79BB-7359-4F76-9331-63DBDA31C761}" type="pres">
      <dgm:prSet presAssocID="{F3497FBA-D992-45C4-82EA-7E3E1F1B94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24CA14-487F-4FD8-9582-AD5A7A92C3F5}" type="pres">
      <dgm:prSet presAssocID="{4043E252-3D22-44F4-957A-C3A5F3309915}" presName="hierRoot1" presStyleCnt="0">
        <dgm:presLayoutVars>
          <dgm:hierBranch val="init"/>
        </dgm:presLayoutVars>
      </dgm:prSet>
      <dgm:spPr/>
    </dgm:pt>
    <dgm:pt modelId="{4F8CFF5B-0C0A-47E2-B183-E35259BD28D3}" type="pres">
      <dgm:prSet presAssocID="{4043E252-3D22-44F4-957A-C3A5F3309915}" presName="rootComposite1" presStyleCnt="0"/>
      <dgm:spPr/>
    </dgm:pt>
    <dgm:pt modelId="{E330C2D8-F62F-4A07-AB72-56343DADBE7A}" type="pres">
      <dgm:prSet presAssocID="{4043E252-3D22-44F4-957A-C3A5F3309915}" presName="rootText1" presStyleLbl="node0" presStyleIdx="0" presStyleCnt="1" custScaleX="95582" custScaleY="47311">
        <dgm:presLayoutVars>
          <dgm:chPref val="3"/>
        </dgm:presLayoutVars>
      </dgm:prSet>
      <dgm:spPr/>
    </dgm:pt>
    <dgm:pt modelId="{969D159B-F155-4424-8FB1-98086C7D4665}" type="pres">
      <dgm:prSet presAssocID="{4043E252-3D22-44F4-957A-C3A5F3309915}" presName="rootConnector1" presStyleLbl="node1" presStyleIdx="0" presStyleCnt="0"/>
      <dgm:spPr/>
    </dgm:pt>
    <dgm:pt modelId="{AC6359C5-96F0-4127-998C-48951C7D0C08}" type="pres">
      <dgm:prSet presAssocID="{4043E252-3D22-44F4-957A-C3A5F3309915}" presName="hierChild2" presStyleCnt="0"/>
      <dgm:spPr/>
    </dgm:pt>
    <dgm:pt modelId="{32AC72F8-CFB0-4CB1-8E93-0EC9DEBCDC50}" type="pres">
      <dgm:prSet presAssocID="{57EE90AB-DBBF-48CD-B928-DC600EF5F44F}" presName="Name37" presStyleLbl="parChTrans1D2" presStyleIdx="0" presStyleCnt="5"/>
      <dgm:spPr/>
    </dgm:pt>
    <dgm:pt modelId="{B4793555-3B61-4181-B5AE-00237019085C}" type="pres">
      <dgm:prSet presAssocID="{0A240794-B8D4-4072-9197-2FED764A71A1}" presName="hierRoot2" presStyleCnt="0">
        <dgm:presLayoutVars>
          <dgm:hierBranch val="init"/>
        </dgm:presLayoutVars>
      </dgm:prSet>
      <dgm:spPr/>
    </dgm:pt>
    <dgm:pt modelId="{087A5409-95E5-4FDF-9848-55094A338AC7}" type="pres">
      <dgm:prSet presAssocID="{0A240794-B8D4-4072-9197-2FED764A71A1}" presName="rootComposite" presStyleCnt="0"/>
      <dgm:spPr/>
    </dgm:pt>
    <dgm:pt modelId="{605A60BC-2F01-4D19-9879-A21F918FEDB8}" type="pres">
      <dgm:prSet presAssocID="{0A240794-B8D4-4072-9197-2FED764A71A1}" presName="rootText" presStyleLbl="node2" presStyleIdx="0" presStyleCnt="5">
        <dgm:presLayoutVars>
          <dgm:chPref val="3"/>
        </dgm:presLayoutVars>
      </dgm:prSet>
      <dgm:spPr/>
    </dgm:pt>
    <dgm:pt modelId="{35B17FF3-38B5-48FD-86F2-C1C782B4979D}" type="pres">
      <dgm:prSet presAssocID="{0A240794-B8D4-4072-9197-2FED764A71A1}" presName="rootConnector" presStyleLbl="node2" presStyleIdx="0" presStyleCnt="5"/>
      <dgm:spPr/>
    </dgm:pt>
    <dgm:pt modelId="{A43E3AFF-BC5F-43E1-AC7C-56242ED90355}" type="pres">
      <dgm:prSet presAssocID="{0A240794-B8D4-4072-9197-2FED764A71A1}" presName="hierChild4" presStyleCnt="0"/>
      <dgm:spPr/>
    </dgm:pt>
    <dgm:pt modelId="{B0CD4193-679C-4137-B208-8C3E37D1E1A8}" type="pres">
      <dgm:prSet presAssocID="{0A240794-B8D4-4072-9197-2FED764A71A1}" presName="hierChild5" presStyleCnt="0"/>
      <dgm:spPr/>
    </dgm:pt>
    <dgm:pt modelId="{B296B856-B98C-45CC-A0B7-F5A18386B0D3}" type="pres">
      <dgm:prSet presAssocID="{2DA18566-10D5-4B14-9155-3B9D2A8C22D9}" presName="Name37" presStyleLbl="parChTrans1D2" presStyleIdx="1" presStyleCnt="5"/>
      <dgm:spPr/>
    </dgm:pt>
    <dgm:pt modelId="{719D1D90-1B0D-43A2-9F13-4CF7FB187165}" type="pres">
      <dgm:prSet presAssocID="{39293EA0-9948-4928-8BCE-D8AA148BF263}" presName="hierRoot2" presStyleCnt="0">
        <dgm:presLayoutVars>
          <dgm:hierBranch val="init"/>
        </dgm:presLayoutVars>
      </dgm:prSet>
      <dgm:spPr/>
    </dgm:pt>
    <dgm:pt modelId="{4ABA8B90-1174-4E13-A3FD-BFDE4DF4BA85}" type="pres">
      <dgm:prSet presAssocID="{39293EA0-9948-4928-8BCE-D8AA148BF263}" presName="rootComposite" presStyleCnt="0"/>
      <dgm:spPr/>
    </dgm:pt>
    <dgm:pt modelId="{C940516C-A290-45DB-AE14-361931C42ADC}" type="pres">
      <dgm:prSet presAssocID="{39293EA0-9948-4928-8BCE-D8AA148BF263}" presName="rootText" presStyleLbl="node2" presStyleIdx="1" presStyleCnt="5">
        <dgm:presLayoutVars>
          <dgm:chPref val="3"/>
        </dgm:presLayoutVars>
      </dgm:prSet>
      <dgm:spPr/>
    </dgm:pt>
    <dgm:pt modelId="{55FCF604-7936-4F8A-B12B-C596025E83A3}" type="pres">
      <dgm:prSet presAssocID="{39293EA0-9948-4928-8BCE-D8AA148BF263}" presName="rootConnector" presStyleLbl="node2" presStyleIdx="1" presStyleCnt="5"/>
      <dgm:spPr/>
    </dgm:pt>
    <dgm:pt modelId="{077B67D3-0A1E-4468-9063-258E5A1039C9}" type="pres">
      <dgm:prSet presAssocID="{39293EA0-9948-4928-8BCE-D8AA148BF263}" presName="hierChild4" presStyleCnt="0"/>
      <dgm:spPr/>
    </dgm:pt>
    <dgm:pt modelId="{F50C59DA-5334-492A-9092-863F1E1ADCC9}" type="pres">
      <dgm:prSet presAssocID="{39293EA0-9948-4928-8BCE-D8AA148BF263}" presName="hierChild5" presStyleCnt="0"/>
      <dgm:spPr/>
    </dgm:pt>
    <dgm:pt modelId="{096335C5-948C-47C8-9E21-D0CEDBA89C13}" type="pres">
      <dgm:prSet presAssocID="{8EBB5776-E4B3-4B98-BA50-CFB56E29DA64}" presName="Name37" presStyleLbl="parChTrans1D2" presStyleIdx="2" presStyleCnt="5"/>
      <dgm:spPr/>
    </dgm:pt>
    <dgm:pt modelId="{3D0A9A00-3C37-4678-B42B-54B823E27344}" type="pres">
      <dgm:prSet presAssocID="{7A6CE71A-D2E5-4FCD-819A-7E415C9D6DEE}" presName="hierRoot2" presStyleCnt="0">
        <dgm:presLayoutVars>
          <dgm:hierBranch val="init"/>
        </dgm:presLayoutVars>
      </dgm:prSet>
      <dgm:spPr/>
    </dgm:pt>
    <dgm:pt modelId="{E329BADF-3269-411D-A299-29AFBE9AF1F6}" type="pres">
      <dgm:prSet presAssocID="{7A6CE71A-D2E5-4FCD-819A-7E415C9D6DEE}" presName="rootComposite" presStyleCnt="0"/>
      <dgm:spPr/>
    </dgm:pt>
    <dgm:pt modelId="{79A98969-5AD9-404F-BF6E-380BBCA35A91}" type="pres">
      <dgm:prSet presAssocID="{7A6CE71A-D2E5-4FCD-819A-7E415C9D6DEE}" presName="rootText" presStyleLbl="node2" presStyleIdx="2" presStyleCnt="5">
        <dgm:presLayoutVars>
          <dgm:chPref val="3"/>
        </dgm:presLayoutVars>
      </dgm:prSet>
      <dgm:spPr/>
    </dgm:pt>
    <dgm:pt modelId="{B6EFEE17-FF0D-421E-BBFE-53B41C772BA7}" type="pres">
      <dgm:prSet presAssocID="{7A6CE71A-D2E5-4FCD-819A-7E415C9D6DEE}" presName="rootConnector" presStyleLbl="node2" presStyleIdx="2" presStyleCnt="5"/>
      <dgm:spPr/>
    </dgm:pt>
    <dgm:pt modelId="{873B5D4C-75B0-4C32-9B0B-E0683BB65B40}" type="pres">
      <dgm:prSet presAssocID="{7A6CE71A-D2E5-4FCD-819A-7E415C9D6DEE}" presName="hierChild4" presStyleCnt="0"/>
      <dgm:spPr/>
    </dgm:pt>
    <dgm:pt modelId="{72F37BDA-D00B-444F-A54D-ED3B8EDCB70E}" type="pres">
      <dgm:prSet presAssocID="{7A6CE71A-D2E5-4FCD-819A-7E415C9D6DEE}" presName="hierChild5" presStyleCnt="0"/>
      <dgm:spPr/>
    </dgm:pt>
    <dgm:pt modelId="{02333A4A-F7B8-4430-9DC9-20BB5391BFDF}" type="pres">
      <dgm:prSet presAssocID="{99283C03-492B-4295-A459-7BB858A597C8}" presName="Name37" presStyleLbl="parChTrans1D2" presStyleIdx="3" presStyleCnt="5"/>
      <dgm:spPr/>
    </dgm:pt>
    <dgm:pt modelId="{1E3869FC-C873-486F-8995-685744B1AB5B}" type="pres">
      <dgm:prSet presAssocID="{75D899CD-10E2-4F23-8824-7A48C5351699}" presName="hierRoot2" presStyleCnt="0">
        <dgm:presLayoutVars>
          <dgm:hierBranch val="init"/>
        </dgm:presLayoutVars>
      </dgm:prSet>
      <dgm:spPr/>
    </dgm:pt>
    <dgm:pt modelId="{F822A42A-D9A1-4B27-8F11-AFF1FCDF7CBB}" type="pres">
      <dgm:prSet presAssocID="{75D899CD-10E2-4F23-8824-7A48C5351699}" presName="rootComposite" presStyleCnt="0"/>
      <dgm:spPr/>
    </dgm:pt>
    <dgm:pt modelId="{E2DFEAC8-9A20-4278-A0B2-D4DA05772C21}" type="pres">
      <dgm:prSet presAssocID="{75D899CD-10E2-4F23-8824-7A48C5351699}" presName="rootText" presStyleLbl="node2" presStyleIdx="3" presStyleCnt="5">
        <dgm:presLayoutVars>
          <dgm:chPref val="3"/>
        </dgm:presLayoutVars>
      </dgm:prSet>
      <dgm:spPr/>
    </dgm:pt>
    <dgm:pt modelId="{BF135E9C-4959-497D-A921-FB6856AB74F7}" type="pres">
      <dgm:prSet presAssocID="{75D899CD-10E2-4F23-8824-7A48C5351699}" presName="rootConnector" presStyleLbl="node2" presStyleIdx="3" presStyleCnt="5"/>
      <dgm:spPr/>
    </dgm:pt>
    <dgm:pt modelId="{A65B9DAD-2804-47FF-BF67-3300104F7158}" type="pres">
      <dgm:prSet presAssocID="{75D899CD-10E2-4F23-8824-7A48C5351699}" presName="hierChild4" presStyleCnt="0"/>
      <dgm:spPr/>
    </dgm:pt>
    <dgm:pt modelId="{9B5ACC10-9BE7-4F8A-B234-9622F44BBEB9}" type="pres">
      <dgm:prSet presAssocID="{75D899CD-10E2-4F23-8824-7A48C5351699}" presName="hierChild5" presStyleCnt="0"/>
      <dgm:spPr/>
    </dgm:pt>
    <dgm:pt modelId="{6B7CCDE2-6A23-489F-AD16-A1506367231F}" type="pres">
      <dgm:prSet presAssocID="{78074883-028A-4F71-829C-18891CB39FBA}" presName="Name37" presStyleLbl="parChTrans1D2" presStyleIdx="4" presStyleCnt="5"/>
      <dgm:spPr/>
    </dgm:pt>
    <dgm:pt modelId="{1CB05120-9C21-40C4-A473-4DF80AB15B6D}" type="pres">
      <dgm:prSet presAssocID="{29198664-27AF-4D30-BA79-752782CFAEF0}" presName="hierRoot2" presStyleCnt="0">
        <dgm:presLayoutVars>
          <dgm:hierBranch val="init"/>
        </dgm:presLayoutVars>
      </dgm:prSet>
      <dgm:spPr/>
    </dgm:pt>
    <dgm:pt modelId="{B3E1AB98-CA20-470F-A821-6326C013D5FE}" type="pres">
      <dgm:prSet presAssocID="{29198664-27AF-4D30-BA79-752782CFAEF0}" presName="rootComposite" presStyleCnt="0"/>
      <dgm:spPr/>
    </dgm:pt>
    <dgm:pt modelId="{4B88DF57-E09D-49D2-804E-232A2348CE64}" type="pres">
      <dgm:prSet presAssocID="{29198664-27AF-4D30-BA79-752782CFAEF0}" presName="rootText" presStyleLbl="node2" presStyleIdx="4" presStyleCnt="5">
        <dgm:presLayoutVars>
          <dgm:chPref val="3"/>
        </dgm:presLayoutVars>
      </dgm:prSet>
      <dgm:spPr/>
    </dgm:pt>
    <dgm:pt modelId="{B046233E-A2F7-4BAE-9091-9B9955C9728F}" type="pres">
      <dgm:prSet presAssocID="{29198664-27AF-4D30-BA79-752782CFAEF0}" presName="rootConnector" presStyleLbl="node2" presStyleIdx="4" presStyleCnt="5"/>
      <dgm:spPr/>
    </dgm:pt>
    <dgm:pt modelId="{3F3D77FD-4F9F-48C6-BEA4-06242EAAD35E}" type="pres">
      <dgm:prSet presAssocID="{29198664-27AF-4D30-BA79-752782CFAEF0}" presName="hierChild4" presStyleCnt="0"/>
      <dgm:spPr/>
    </dgm:pt>
    <dgm:pt modelId="{E6913F2C-14B8-4543-A7DB-FF55CA4D7BB3}" type="pres">
      <dgm:prSet presAssocID="{29198664-27AF-4D30-BA79-752782CFAEF0}" presName="hierChild5" presStyleCnt="0"/>
      <dgm:spPr/>
    </dgm:pt>
    <dgm:pt modelId="{EB2D6B2C-779A-4661-9D1E-CF22046B7795}" type="pres">
      <dgm:prSet presAssocID="{4043E252-3D22-44F4-957A-C3A5F3309915}" presName="hierChild3" presStyleCnt="0"/>
      <dgm:spPr/>
    </dgm:pt>
  </dgm:ptLst>
  <dgm:cxnLst>
    <dgm:cxn modelId="{7AA2E712-3A22-406E-9889-B40926C9A22B}" type="presOf" srcId="{0A240794-B8D4-4072-9197-2FED764A71A1}" destId="{605A60BC-2F01-4D19-9879-A21F918FEDB8}" srcOrd="0" destOrd="0" presId="urn:microsoft.com/office/officeart/2005/8/layout/orgChart1"/>
    <dgm:cxn modelId="{C05BE32A-9E59-4F45-AA20-D61B251B2C4C}" type="presOf" srcId="{75D899CD-10E2-4F23-8824-7A48C5351699}" destId="{BF135E9C-4959-497D-A921-FB6856AB74F7}" srcOrd="1" destOrd="0" presId="urn:microsoft.com/office/officeart/2005/8/layout/orgChart1"/>
    <dgm:cxn modelId="{27D2FE2D-C15D-4607-A7F1-657E00D29B23}" srcId="{4043E252-3D22-44F4-957A-C3A5F3309915}" destId="{29198664-27AF-4D30-BA79-752782CFAEF0}" srcOrd="4" destOrd="0" parTransId="{78074883-028A-4F71-829C-18891CB39FBA}" sibTransId="{39605774-7ED7-4295-BB9C-7AC29623D6F7}"/>
    <dgm:cxn modelId="{AEED6630-039E-4DA7-A8FC-0BF51B6CA7DA}" type="presOf" srcId="{39293EA0-9948-4928-8BCE-D8AA148BF263}" destId="{C940516C-A290-45DB-AE14-361931C42ADC}" srcOrd="0" destOrd="0" presId="urn:microsoft.com/office/officeart/2005/8/layout/orgChart1"/>
    <dgm:cxn modelId="{85572433-540C-4836-B4B6-0B9C88D57DAD}" type="presOf" srcId="{4043E252-3D22-44F4-957A-C3A5F3309915}" destId="{969D159B-F155-4424-8FB1-98086C7D4665}" srcOrd="1" destOrd="0" presId="urn:microsoft.com/office/officeart/2005/8/layout/orgChart1"/>
    <dgm:cxn modelId="{E99CF33B-2A22-4001-AF30-EE83C7908AA1}" type="presOf" srcId="{75D899CD-10E2-4F23-8824-7A48C5351699}" destId="{E2DFEAC8-9A20-4278-A0B2-D4DA05772C21}" srcOrd="0" destOrd="0" presId="urn:microsoft.com/office/officeart/2005/8/layout/orgChart1"/>
    <dgm:cxn modelId="{3ACDAB41-5F90-49AC-95D7-4061FA2AE61E}" type="presOf" srcId="{2DA18566-10D5-4B14-9155-3B9D2A8C22D9}" destId="{B296B856-B98C-45CC-A0B7-F5A18386B0D3}" srcOrd="0" destOrd="0" presId="urn:microsoft.com/office/officeart/2005/8/layout/orgChart1"/>
    <dgm:cxn modelId="{91D22848-1302-4332-A417-A9175B53CE79}" type="presOf" srcId="{99283C03-492B-4295-A459-7BB858A597C8}" destId="{02333A4A-F7B8-4430-9DC9-20BB5391BFDF}" srcOrd="0" destOrd="0" presId="urn:microsoft.com/office/officeart/2005/8/layout/orgChart1"/>
    <dgm:cxn modelId="{3F2DA350-430D-4D44-9091-4836262D6531}" srcId="{F3497FBA-D992-45C4-82EA-7E3E1F1B94CF}" destId="{4043E252-3D22-44F4-957A-C3A5F3309915}" srcOrd="0" destOrd="0" parTransId="{C97482A8-B494-4D07-BCDC-FFEBA3FFA2BF}" sibTransId="{A2581C6A-A49F-42BB-BB3C-7898373F9266}"/>
    <dgm:cxn modelId="{9BD3ED57-D7BF-4EE8-809B-6E2DFD383C92}" type="presOf" srcId="{29198664-27AF-4D30-BA79-752782CFAEF0}" destId="{B046233E-A2F7-4BAE-9091-9B9955C9728F}" srcOrd="1" destOrd="0" presId="urn:microsoft.com/office/officeart/2005/8/layout/orgChart1"/>
    <dgm:cxn modelId="{A6AAA45B-008A-492A-A803-A44A4430D68A}" type="presOf" srcId="{0A240794-B8D4-4072-9197-2FED764A71A1}" destId="{35B17FF3-38B5-48FD-86F2-C1C782B4979D}" srcOrd="1" destOrd="0" presId="urn:microsoft.com/office/officeart/2005/8/layout/orgChart1"/>
    <dgm:cxn modelId="{35F3C66C-D7B6-4C98-A187-D23C6E44FC1A}" srcId="{4043E252-3D22-44F4-957A-C3A5F3309915}" destId="{7A6CE71A-D2E5-4FCD-819A-7E415C9D6DEE}" srcOrd="2" destOrd="0" parTransId="{8EBB5776-E4B3-4B98-BA50-CFB56E29DA64}" sibTransId="{71F8F58E-67D9-415F-B576-A14E10F9C637}"/>
    <dgm:cxn modelId="{67736D82-EA8D-4C30-BCE6-D0AC13A8ED01}" type="presOf" srcId="{7A6CE71A-D2E5-4FCD-819A-7E415C9D6DEE}" destId="{79A98969-5AD9-404F-BF6E-380BBCA35A91}" srcOrd="0" destOrd="0" presId="urn:microsoft.com/office/officeart/2005/8/layout/orgChart1"/>
    <dgm:cxn modelId="{314B028A-69FC-4BCD-8AA8-75A675CF9D5E}" type="presOf" srcId="{8EBB5776-E4B3-4B98-BA50-CFB56E29DA64}" destId="{096335C5-948C-47C8-9E21-D0CEDBA89C13}" srcOrd="0" destOrd="0" presId="urn:microsoft.com/office/officeart/2005/8/layout/orgChart1"/>
    <dgm:cxn modelId="{41E2989B-EC67-4D69-A994-056A546F1CB3}" type="presOf" srcId="{29198664-27AF-4D30-BA79-752782CFAEF0}" destId="{4B88DF57-E09D-49D2-804E-232A2348CE64}" srcOrd="0" destOrd="0" presId="urn:microsoft.com/office/officeart/2005/8/layout/orgChart1"/>
    <dgm:cxn modelId="{E54AD29C-4B29-4E1C-B023-6C6F8FF35295}" srcId="{4043E252-3D22-44F4-957A-C3A5F3309915}" destId="{0A240794-B8D4-4072-9197-2FED764A71A1}" srcOrd="0" destOrd="0" parTransId="{57EE90AB-DBBF-48CD-B928-DC600EF5F44F}" sibTransId="{066396D7-F11F-4E71-9317-F1E13082E74C}"/>
    <dgm:cxn modelId="{B082849D-FA73-425C-B948-4F0983D55B0E}" type="presOf" srcId="{39293EA0-9948-4928-8BCE-D8AA148BF263}" destId="{55FCF604-7936-4F8A-B12B-C596025E83A3}" srcOrd="1" destOrd="0" presId="urn:microsoft.com/office/officeart/2005/8/layout/orgChart1"/>
    <dgm:cxn modelId="{0D44ECB0-C080-4E69-9017-8AE7DC030DF0}" type="presOf" srcId="{57EE90AB-DBBF-48CD-B928-DC600EF5F44F}" destId="{32AC72F8-CFB0-4CB1-8E93-0EC9DEBCDC50}" srcOrd="0" destOrd="0" presId="urn:microsoft.com/office/officeart/2005/8/layout/orgChart1"/>
    <dgm:cxn modelId="{2985B6B3-10B7-462C-A957-72F3F7FCF50B}" type="presOf" srcId="{F3497FBA-D992-45C4-82EA-7E3E1F1B94CF}" destId="{E45D79BB-7359-4F76-9331-63DBDA31C761}" srcOrd="0" destOrd="0" presId="urn:microsoft.com/office/officeart/2005/8/layout/orgChart1"/>
    <dgm:cxn modelId="{5EAF8EB9-01A4-4564-A471-83BCC9AF4078}" type="presOf" srcId="{78074883-028A-4F71-829C-18891CB39FBA}" destId="{6B7CCDE2-6A23-489F-AD16-A1506367231F}" srcOrd="0" destOrd="0" presId="urn:microsoft.com/office/officeart/2005/8/layout/orgChart1"/>
    <dgm:cxn modelId="{61E741C6-E027-4FD9-85E2-8DF1A7464C3B}" type="presOf" srcId="{4043E252-3D22-44F4-957A-C3A5F3309915}" destId="{E330C2D8-F62F-4A07-AB72-56343DADBE7A}" srcOrd="0" destOrd="0" presId="urn:microsoft.com/office/officeart/2005/8/layout/orgChart1"/>
    <dgm:cxn modelId="{303D45DE-8608-4746-9946-6F88873C1021}" type="presOf" srcId="{7A6CE71A-D2E5-4FCD-819A-7E415C9D6DEE}" destId="{B6EFEE17-FF0D-421E-BBFE-53B41C772BA7}" srcOrd="1" destOrd="0" presId="urn:microsoft.com/office/officeart/2005/8/layout/orgChart1"/>
    <dgm:cxn modelId="{B57286EA-7F7D-4AD7-81CD-A2E2E14EA0B8}" srcId="{4043E252-3D22-44F4-957A-C3A5F3309915}" destId="{75D899CD-10E2-4F23-8824-7A48C5351699}" srcOrd="3" destOrd="0" parTransId="{99283C03-492B-4295-A459-7BB858A597C8}" sibTransId="{37243DF4-6A9C-4402-99BE-2E2907935E4C}"/>
    <dgm:cxn modelId="{B52D57F0-5F45-425B-8696-23EA7B53B0AE}" srcId="{4043E252-3D22-44F4-957A-C3A5F3309915}" destId="{39293EA0-9948-4928-8BCE-D8AA148BF263}" srcOrd="1" destOrd="0" parTransId="{2DA18566-10D5-4B14-9155-3B9D2A8C22D9}" sibTransId="{81541BB4-C120-43FF-9B4E-B01558FA7024}"/>
    <dgm:cxn modelId="{E417182F-18F2-48DD-BF71-5BF2E80D3EAD}" type="presParOf" srcId="{E45D79BB-7359-4F76-9331-63DBDA31C761}" destId="{3F24CA14-487F-4FD8-9582-AD5A7A92C3F5}" srcOrd="0" destOrd="0" presId="urn:microsoft.com/office/officeart/2005/8/layout/orgChart1"/>
    <dgm:cxn modelId="{602E1C63-DCC6-4D16-9795-F3E5AD7FCC82}" type="presParOf" srcId="{3F24CA14-487F-4FD8-9582-AD5A7A92C3F5}" destId="{4F8CFF5B-0C0A-47E2-B183-E35259BD28D3}" srcOrd="0" destOrd="0" presId="urn:microsoft.com/office/officeart/2005/8/layout/orgChart1"/>
    <dgm:cxn modelId="{9DF1B8C7-18CB-4BD0-8F37-B4A9D3DEF8E5}" type="presParOf" srcId="{4F8CFF5B-0C0A-47E2-B183-E35259BD28D3}" destId="{E330C2D8-F62F-4A07-AB72-56343DADBE7A}" srcOrd="0" destOrd="0" presId="urn:microsoft.com/office/officeart/2005/8/layout/orgChart1"/>
    <dgm:cxn modelId="{CE63094A-53F6-4A11-AE9A-63C5E8A11390}" type="presParOf" srcId="{4F8CFF5B-0C0A-47E2-B183-E35259BD28D3}" destId="{969D159B-F155-4424-8FB1-98086C7D4665}" srcOrd="1" destOrd="0" presId="urn:microsoft.com/office/officeart/2005/8/layout/orgChart1"/>
    <dgm:cxn modelId="{FDD7CA1F-E543-43DD-8869-8A03A10BF0BA}" type="presParOf" srcId="{3F24CA14-487F-4FD8-9582-AD5A7A92C3F5}" destId="{AC6359C5-96F0-4127-998C-48951C7D0C08}" srcOrd="1" destOrd="0" presId="urn:microsoft.com/office/officeart/2005/8/layout/orgChart1"/>
    <dgm:cxn modelId="{1D939D96-B75B-49E7-8E0A-4D02C07AC0F8}" type="presParOf" srcId="{AC6359C5-96F0-4127-998C-48951C7D0C08}" destId="{32AC72F8-CFB0-4CB1-8E93-0EC9DEBCDC50}" srcOrd="0" destOrd="0" presId="urn:microsoft.com/office/officeart/2005/8/layout/orgChart1"/>
    <dgm:cxn modelId="{F14FE4AE-2A62-4E40-ACF7-BCB0A1192AAD}" type="presParOf" srcId="{AC6359C5-96F0-4127-998C-48951C7D0C08}" destId="{B4793555-3B61-4181-B5AE-00237019085C}" srcOrd="1" destOrd="0" presId="urn:microsoft.com/office/officeart/2005/8/layout/orgChart1"/>
    <dgm:cxn modelId="{1FF88D3C-2B77-4DCD-9462-12A56119A309}" type="presParOf" srcId="{B4793555-3B61-4181-B5AE-00237019085C}" destId="{087A5409-95E5-4FDF-9848-55094A338AC7}" srcOrd="0" destOrd="0" presId="urn:microsoft.com/office/officeart/2005/8/layout/orgChart1"/>
    <dgm:cxn modelId="{1F462521-5F24-4C1D-B22B-816747BDE127}" type="presParOf" srcId="{087A5409-95E5-4FDF-9848-55094A338AC7}" destId="{605A60BC-2F01-4D19-9879-A21F918FEDB8}" srcOrd="0" destOrd="0" presId="urn:microsoft.com/office/officeart/2005/8/layout/orgChart1"/>
    <dgm:cxn modelId="{F3AC8E54-D3E7-4253-87F1-B9D03DF95C5D}" type="presParOf" srcId="{087A5409-95E5-4FDF-9848-55094A338AC7}" destId="{35B17FF3-38B5-48FD-86F2-C1C782B4979D}" srcOrd="1" destOrd="0" presId="urn:microsoft.com/office/officeart/2005/8/layout/orgChart1"/>
    <dgm:cxn modelId="{8C7395F9-1F11-41DE-B65E-B45ED8057BE3}" type="presParOf" srcId="{B4793555-3B61-4181-B5AE-00237019085C}" destId="{A43E3AFF-BC5F-43E1-AC7C-56242ED90355}" srcOrd="1" destOrd="0" presId="urn:microsoft.com/office/officeart/2005/8/layout/orgChart1"/>
    <dgm:cxn modelId="{F7CD8B14-E23F-4A38-9AE8-BD125C3D99C4}" type="presParOf" srcId="{B4793555-3B61-4181-B5AE-00237019085C}" destId="{B0CD4193-679C-4137-B208-8C3E37D1E1A8}" srcOrd="2" destOrd="0" presId="urn:microsoft.com/office/officeart/2005/8/layout/orgChart1"/>
    <dgm:cxn modelId="{14FE02E0-CCBA-472A-8912-3CF18E9F934B}" type="presParOf" srcId="{AC6359C5-96F0-4127-998C-48951C7D0C08}" destId="{B296B856-B98C-45CC-A0B7-F5A18386B0D3}" srcOrd="2" destOrd="0" presId="urn:microsoft.com/office/officeart/2005/8/layout/orgChart1"/>
    <dgm:cxn modelId="{964AB054-BA0E-459D-82F8-6425BF99FA85}" type="presParOf" srcId="{AC6359C5-96F0-4127-998C-48951C7D0C08}" destId="{719D1D90-1B0D-43A2-9F13-4CF7FB187165}" srcOrd="3" destOrd="0" presId="urn:microsoft.com/office/officeart/2005/8/layout/orgChart1"/>
    <dgm:cxn modelId="{E8051C65-6EB4-4248-9D2D-1FFB6992140E}" type="presParOf" srcId="{719D1D90-1B0D-43A2-9F13-4CF7FB187165}" destId="{4ABA8B90-1174-4E13-A3FD-BFDE4DF4BA85}" srcOrd="0" destOrd="0" presId="urn:microsoft.com/office/officeart/2005/8/layout/orgChart1"/>
    <dgm:cxn modelId="{63B532A3-7477-478E-B7CE-F86DF7E29A68}" type="presParOf" srcId="{4ABA8B90-1174-4E13-A3FD-BFDE4DF4BA85}" destId="{C940516C-A290-45DB-AE14-361931C42ADC}" srcOrd="0" destOrd="0" presId="urn:microsoft.com/office/officeart/2005/8/layout/orgChart1"/>
    <dgm:cxn modelId="{E4565420-CA46-4379-A452-8E02058AC6FF}" type="presParOf" srcId="{4ABA8B90-1174-4E13-A3FD-BFDE4DF4BA85}" destId="{55FCF604-7936-4F8A-B12B-C596025E83A3}" srcOrd="1" destOrd="0" presId="urn:microsoft.com/office/officeart/2005/8/layout/orgChart1"/>
    <dgm:cxn modelId="{09E279A5-CF47-4720-B28B-185225581ED5}" type="presParOf" srcId="{719D1D90-1B0D-43A2-9F13-4CF7FB187165}" destId="{077B67D3-0A1E-4468-9063-258E5A1039C9}" srcOrd="1" destOrd="0" presId="urn:microsoft.com/office/officeart/2005/8/layout/orgChart1"/>
    <dgm:cxn modelId="{50B7CA6A-E123-4A30-AEDF-FC43B5C5A769}" type="presParOf" srcId="{719D1D90-1B0D-43A2-9F13-4CF7FB187165}" destId="{F50C59DA-5334-492A-9092-863F1E1ADCC9}" srcOrd="2" destOrd="0" presId="urn:microsoft.com/office/officeart/2005/8/layout/orgChart1"/>
    <dgm:cxn modelId="{D2E54598-A6D3-405F-A699-57CFF0DF7C38}" type="presParOf" srcId="{AC6359C5-96F0-4127-998C-48951C7D0C08}" destId="{096335C5-948C-47C8-9E21-D0CEDBA89C13}" srcOrd="4" destOrd="0" presId="urn:microsoft.com/office/officeart/2005/8/layout/orgChart1"/>
    <dgm:cxn modelId="{75A4674A-83AF-40EB-9C23-3A23BB416FF9}" type="presParOf" srcId="{AC6359C5-96F0-4127-998C-48951C7D0C08}" destId="{3D0A9A00-3C37-4678-B42B-54B823E27344}" srcOrd="5" destOrd="0" presId="urn:microsoft.com/office/officeart/2005/8/layout/orgChart1"/>
    <dgm:cxn modelId="{C230DC15-EE1C-4F54-935D-06696531A5AA}" type="presParOf" srcId="{3D0A9A00-3C37-4678-B42B-54B823E27344}" destId="{E329BADF-3269-411D-A299-29AFBE9AF1F6}" srcOrd="0" destOrd="0" presId="urn:microsoft.com/office/officeart/2005/8/layout/orgChart1"/>
    <dgm:cxn modelId="{4405D72E-2374-4593-9ED8-5C807E5DCAAE}" type="presParOf" srcId="{E329BADF-3269-411D-A299-29AFBE9AF1F6}" destId="{79A98969-5AD9-404F-BF6E-380BBCA35A91}" srcOrd="0" destOrd="0" presId="urn:microsoft.com/office/officeart/2005/8/layout/orgChart1"/>
    <dgm:cxn modelId="{FF43C6C2-9E3E-4DF7-B391-A7DA8C51D5A2}" type="presParOf" srcId="{E329BADF-3269-411D-A299-29AFBE9AF1F6}" destId="{B6EFEE17-FF0D-421E-BBFE-53B41C772BA7}" srcOrd="1" destOrd="0" presId="urn:microsoft.com/office/officeart/2005/8/layout/orgChart1"/>
    <dgm:cxn modelId="{A10DDC40-3B79-465F-8C9F-B9F54A6A7ACA}" type="presParOf" srcId="{3D0A9A00-3C37-4678-B42B-54B823E27344}" destId="{873B5D4C-75B0-4C32-9B0B-E0683BB65B40}" srcOrd="1" destOrd="0" presId="urn:microsoft.com/office/officeart/2005/8/layout/orgChart1"/>
    <dgm:cxn modelId="{7BA283DC-0189-401C-8794-D34D94C93D29}" type="presParOf" srcId="{3D0A9A00-3C37-4678-B42B-54B823E27344}" destId="{72F37BDA-D00B-444F-A54D-ED3B8EDCB70E}" srcOrd="2" destOrd="0" presId="urn:microsoft.com/office/officeart/2005/8/layout/orgChart1"/>
    <dgm:cxn modelId="{699C3615-185C-42E4-A113-5526C87FB536}" type="presParOf" srcId="{AC6359C5-96F0-4127-998C-48951C7D0C08}" destId="{02333A4A-F7B8-4430-9DC9-20BB5391BFDF}" srcOrd="6" destOrd="0" presId="urn:microsoft.com/office/officeart/2005/8/layout/orgChart1"/>
    <dgm:cxn modelId="{D87EFF17-7A2E-42FF-8296-E465F36A2E0C}" type="presParOf" srcId="{AC6359C5-96F0-4127-998C-48951C7D0C08}" destId="{1E3869FC-C873-486F-8995-685744B1AB5B}" srcOrd="7" destOrd="0" presId="urn:microsoft.com/office/officeart/2005/8/layout/orgChart1"/>
    <dgm:cxn modelId="{C99C66D0-0A77-4205-BA57-4C0C91D68EF9}" type="presParOf" srcId="{1E3869FC-C873-486F-8995-685744B1AB5B}" destId="{F822A42A-D9A1-4B27-8F11-AFF1FCDF7CBB}" srcOrd="0" destOrd="0" presId="urn:microsoft.com/office/officeart/2005/8/layout/orgChart1"/>
    <dgm:cxn modelId="{879EC27A-D4E8-4506-9496-C7065FFDDA28}" type="presParOf" srcId="{F822A42A-D9A1-4B27-8F11-AFF1FCDF7CBB}" destId="{E2DFEAC8-9A20-4278-A0B2-D4DA05772C21}" srcOrd="0" destOrd="0" presId="urn:microsoft.com/office/officeart/2005/8/layout/orgChart1"/>
    <dgm:cxn modelId="{E94B4725-E562-4983-852E-EAF4EE2A497C}" type="presParOf" srcId="{F822A42A-D9A1-4B27-8F11-AFF1FCDF7CBB}" destId="{BF135E9C-4959-497D-A921-FB6856AB74F7}" srcOrd="1" destOrd="0" presId="urn:microsoft.com/office/officeart/2005/8/layout/orgChart1"/>
    <dgm:cxn modelId="{930091B1-91D4-4FB3-B6A4-D8B9D5EE9434}" type="presParOf" srcId="{1E3869FC-C873-486F-8995-685744B1AB5B}" destId="{A65B9DAD-2804-47FF-BF67-3300104F7158}" srcOrd="1" destOrd="0" presId="urn:microsoft.com/office/officeart/2005/8/layout/orgChart1"/>
    <dgm:cxn modelId="{81CD53B3-4BDC-4642-9E3D-8E8C33C49F0F}" type="presParOf" srcId="{1E3869FC-C873-486F-8995-685744B1AB5B}" destId="{9B5ACC10-9BE7-4F8A-B234-9622F44BBEB9}" srcOrd="2" destOrd="0" presId="urn:microsoft.com/office/officeart/2005/8/layout/orgChart1"/>
    <dgm:cxn modelId="{B960BE0B-7C54-4EAC-AEC0-4075E13451D9}" type="presParOf" srcId="{AC6359C5-96F0-4127-998C-48951C7D0C08}" destId="{6B7CCDE2-6A23-489F-AD16-A1506367231F}" srcOrd="8" destOrd="0" presId="urn:microsoft.com/office/officeart/2005/8/layout/orgChart1"/>
    <dgm:cxn modelId="{970B818D-7E77-4575-91CB-0871269E3F2A}" type="presParOf" srcId="{AC6359C5-96F0-4127-998C-48951C7D0C08}" destId="{1CB05120-9C21-40C4-A473-4DF80AB15B6D}" srcOrd="9" destOrd="0" presId="urn:microsoft.com/office/officeart/2005/8/layout/orgChart1"/>
    <dgm:cxn modelId="{59AB04ED-DEA9-409D-8C0D-8FFA0BDBD2EB}" type="presParOf" srcId="{1CB05120-9C21-40C4-A473-4DF80AB15B6D}" destId="{B3E1AB98-CA20-470F-A821-6326C013D5FE}" srcOrd="0" destOrd="0" presId="urn:microsoft.com/office/officeart/2005/8/layout/orgChart1"/>
    <dgm:cxn modelId="{AB270C48-3216-400E-A78C-4E5087DBC9F7}" type="presParOf" srcId="{B3E1AB98-CA20-470F-A821-6326C013D5FE}" destId="{4B88DF57-E09D-49D2-804E-232A2348CE64}" srcOrd="0" destOrd="0" presId="urn:microsoft.com/office/officeart/2005/8/layout/orgChart1"/>
    <dgm:cxn modelId="{33A022F4-F1B9-461D-A0FD-B65B1A15BD87}" type="presParOf" srcId="{B3E1AB98-CA20-470F-A821-6326C013D5FE}" destId="{B046233E-A2F7-4BAE-9091-9B9955C9728F}" srcOrd="1" destOrd="0" presId="urn:microsoft.com/office/officeart/2005/8/layout/orgChart1"/>
    <dgm:cxn modelId="{1316AAF0-8157-4416-993B-C747BB33AE74}" type="presParOf" srcId="{1CB05120-9C21-40C4-A473-4DF80AB15B6D}" destId="{3F3D77FD-4F9F-48C6-BEA4-06242EAAD35E}" srcOrd="1" destOrd="0" presId="urn:microsoft.com/office/officeart/2005/8/layout/orgChart1"/>
    <dgm:cxn modelId="{C04077EC-C3B6-4E62-9795-E0A2294E2E2D}" type="presParOf" srcId="{1CB05120-9C21-40C4-A473-4DF80AB15B6D}" destId="{E6913F2C-14B8-4543-A7DB-FF55CA4D7BB3}" srcOrd="2" destOrd="0" presId="urn:microsoft.com/office/officeart/2005/8/layout/orgChart1"/>
    <dgm:cxn modelId="{FB8373E7-15E0-47D2-AD96-9E1666167B4F}" type="presParOf" srcId="{3F24CA14-487F-4FD8-9582-AD5A7A92C3F5}" destId="{EB2D6B2C-779A-4661-9D1E-CF22046B77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126B9B-1747-48AB-8B73-3B97C89128A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54E8B74D-CCF2-43F5-9BBF-66BD6FD78D8E}">
      <dgm:prSet/>
      <dgm:spPr/>
      <dgm:t>
        <a:bodyPr/>
        <a:lstStyle/>
        <a:p>
          <a:r>
            <a:rPr lang="th-TH" b="1"/>
            <a:t>การใช้มาตร </a:t>
          </a:r>
          <a:r>
            <a:rPr lang="en-US" b="1"/>
            <a:t>DCA </a:t>
          </a:r>
          <a:r>
            <a:rPr lang="th-TH" b="1"/>
            <a:t>โดยต่อแอมมิเตอร์เป็นวงจรอนุกรม (</a:t>
          </a:r>
          <a:r>
            <a:rPr lang="en-US" b="1"/>
            <a:t>Series Connection) </a:t>
          </a:r>
          <a:endParaRPr lang="en-GB"/>
        </a:p>
      </dgm:t>
    </dgm:pt>
    <dgm:pt modelId="{2E2ED492-BC85-4C7E-8230-6B520D949136}" type="parTrans" cxnId="{C072C985-9328-45BE-AF9B-337C2DC3FFD1}">
      <dgm:prSet/>
      <dgm:spPr/>
      <dgm:t>
        <a:bodyPr/>
        <a:lstStyle/>
        <a:p>
          <a:endParaRPr lang="en-GB"/>
        </a:p>
      </dgm:t>
    </dgm:pt>
    <dgm:pt modelId="{AE31CABB-8699-4EBC-9EF7-D54A11AAFA22}" type="sibTrans" cxnId="{C072C985-9328-45BE-AF9B-337C2DC3FFD1}">
      <dgm:prSet/>
      <dgm:spPr/>
      <dgm:t>
        <a:bodyPr/>
        <a:lstStyle/>
        <a:p>
          <a:endParaRPr lang="en-GB"/>
        </a:p>
      </dgm:t>
    </dgm:pt>
    <dgm:pt modelId="{F5CB52CB-8441-43B7-BC0E-D4A1F6C9C5BF}">
      <dgm:prSet/>
      <dgm:spPr/>
      <dgm:t>
        <a:bodyPr/>
        <a:lstStyle/>
        <a:p>
          <a:r>
            <a:rPr lang="th-TH"/>
            <a:t>มาตร </a:t>
          </a:r>
          <a:r>
            <a:rPr lang="en-US"/>
            <a:t>DCV </a:t>
          </a:r>
          <a:r>
            <a:rPr lang="th-TH"/>
            <a:t>แบ่งออกเป็น 4 ย่านวัด คือ 50 </a:t>
          </a:r>
          <a:r>
            <a:rPr lang="el-GR"/>
            <a:t>μ</a:t>
          </a:r>
          <a:r>
            <a:rPr lang="en-US"/>
            <a:t>A, 2.5 mA, 25 mA, 0.25 A (</a:t>
          </a:r>
          <a:r>
            <a:rPr lang="th-TH"/>
            <a:t>เท่ากับ 250 </a:t>
          </a:r>
          <a:r>
            <a:rPr lang="en-US"/>
            <a:t>mA) </a:t>
          </a:r>
          <a:endParaRPr lang="en-GB"/>
        </a:p>
      </dgm:t>
    </dgm:pt>
    <dgm:pt modelId="{3E72FFD5-B3A2-4BAA-92CB-385392990670}" type="parTrans" cxnId="{520B55E5-F46C-4289-AF2B-1A9F837971E2}">
      <dgm:prSet/>
      <dgm:spPr/>
      <dgm:t>
        <a:bodyPr/>
        <a:lstStyle/>
        <a:p>
          <a:endParaRPr lang="en-GB"/>
        </a:p>
      </dgm:t>
    </dgm:pt>
    <dgm:pt modelId="{DAF247B0-AF42-4E9C-BA15-87DE2FBF88CB}" type="sibTrans" cxnId="{520B55E5-F46C-4289-AF2B-1A9F837971E2}">
      <dgm:prSet/>
      <dgm:spPr/>
      <dgm:t>
        <a:bodyPr/>
        <a:lstStyle/>
        <a:p>
          <a:endParaRPr lang="en-GB"/>
        </a:p>
      </dgm:t>
    </dgm:pt>
    <dgm:pt modelId="{20650F4A-BD45-4C28-A5F6-F52A087FC367}" type="pres">
      <dgm:prSet presAssocID="{C8126B9B-1747-48AB-8B73-3B97C89128AE}" presName="Name0" presStyleCnt="0">
        <dgm:presLayoutVars>
          <dgm:dir/>
          <dgm:animLvl val="lvl"/>
          <dgm:resizeHandles val="exact"/>
        </dgm:presLayoutVars>
      </dgm:prSet>
      <dgm:spPr/>
    </dgm:pt>
    <dgm:pt modelId="{AA970A51-30C8-4025-8331-026F37F5F16F}" type="pres">
      <dgm:prSet presAssocID="{54E8B74D-CCF2-43F5-9BBF-66BD6FD78D8E}" presName="linNode" presStyleCnt="0"/>
      <dgm:spPr/>
    </dgm:pt>
    <dgm:pt modelId="{7F7C69B3-DD61-4ED2-97E9-0D2F4A6EB8C1}" type="pres">
      <dgm:prSet presAssocID="{54E8B74D-CCF2-43F5-9BBF-66BD6FD78D8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F7A33ED-3D3E-4F7A-9CBD-92301C0015B8}" type="pres">
      <dgm:prSet presAssocID="{54E8B74D-CCF2-43F5-9BBF-66BD6FD78D8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3DDAE6A-5154-468F-95B5-E3CB6D4A5DCA}" type="presOf" srcId="{C8126B9B-1747-48AB-8B73-3B97C89128AE}" destId="{20650F4A-BD45-4C28-A5F6-F52A087FC367}" srcOrd="0" destOrd="0" presId="urn:microsoft.com/office/officeart/2005/8/layout/vList5"/>
    <dgm:cxn modelId="{C072C985-9328-45BE-AF9B-337C2DC3FFD1}" srcId="{C8126B9B-1747-48AB-8B73-3B97C89128AE}" destId="{54E8B74D-CCF2-43F5-9BBF-66BD6FD78D8E}" srcOrd="0" destOrd="0" parTransId="{2E2ED492-BC85-4C7E-8230-6B520D949136}" sibTransId="{AE31CABB-8699-4EBC-9EF7-D54A11AAFA22}"/>
    <dgm:cxn modelId="{F151B096-C9E5-4D1F-AD42-97BEC40092DF}" type="presOf" srcId="{54E8B74D-CCF2-43F5-9BBF-66BD6FD78D8E}" destId="{7F7C69B3-DD61-4ED2-97E9-0D2F4A6EB8C1}" srcOrd="0" destOrd="0" presId="urn:microsoft.com/office/officeart/2005/8/layout/vList5"/>
    <dgm:cxn modelId="{3FE442A6-AB12-4B87-AABC-0A77681DF118}" type="presOf" srcId="{F5CB52CB-8441-43B7-BC0E-D4A1F6C9C5BF}" destId="{BF7A33ED-3D3E-4F7A-9CBD-92301C0015B8}" srcOrd="0" destOrd="0" presId="urn:microsoft.com/office/officeart/2005/8/layout/vList5"/>
    <dgm:cxn modelId="{520B55E5-F46C-4289-AF2B-1A9F837971E2}" srcId="{54E8B74D-CCF2-43F5-9BBF-66BD6FD78D8E}" destId="{F5CB52CB-8441-43B7-BC0E-D4A1F6C9C5BF}" srcOrd="0" destOrd="0" parTransId="{3E72FFD5-B3A2-4BAA-92CB-385392990670}" sibTransId="{DAF247B0-AF42-4E9C-BA15-87DE2FBF88CB}"/>
    <dgm:cxn modelId="{DC00DB3F-D5D3-41D0-952E-C0B2B0B9FFB9}" type="presParOf" srcId="{20650F4A-BD45-4C28-A5F6-F52A087FC367}" destId="{AA970A51-30C8-4025-8331-026F37F5F16F}" srcOrd="0" destOrd="0" presId="urn:microsoft.com/office/officeart/2005/8/layout/vList5"/>
    <dgm:cxn modelId="{1AF7B0B3-FBA6-4A4C-AEDA-FE0D5DEABA18}" type="presParOf" srcId="{AA970A51-30C8-4025-8331-026F37F5F16F}" destId="{7F7C69B3-DD61-4ED2-97E9-0D2F4A6EB8C1}" srcOrd="0" destOrd="0" presId="urn:microsoft.com/office/officeart/2005/8/layout/vList5"/>
    <dgm:cxn modelId="{40956D6E-DB4D-4BD1-B84F-ED5260502807}" type="presParOf" srcId="{AA970A51-30C8-4025-8331-026F37F5F16F}" destId="{BF7A33ED-3D3E-4F7A-9CBD-92301C0015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B1845-AA3B-40B3-94F5-21FF7E1D928B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A05A937-64D8-4121-A014-843589ABFFBC}">
      <dgm:prSet/>
      <dgm:spPr/>
      <dgm:t>
        <a:bodyPr/>
        <a:lstStyle/>
        <a:p>
          <a:r>
            <a:rPr lang="th-TH" b="1"/>
            <a:t>การตั้งย่านวัดกระแสไฟตรง </a:t>
          </a:r>
          <a:endParaRPr lang="en-GB"/>
        </a:p>
      </dgm:t>
    </dgm:pt>
    <dgm:pt modelId="{288613A3-A271-4853-8483-DC732DCA5496}" type="parTrans" cxnId="{EB105AC9-7D78-400D-8FE6-3C777073593B}">
      <dgm:prSet/>
      <dgm:spPr/>
      <dgm:t>
        <a:bodyPr/>
        <a:lstStyle/>
        <a:p>
          <a:endParaRPr lang="en-GB"/>
        </a:p>
      </dgm:t>
    </dgm:pt>
    <dgm:pt modelId="{DEEC7E39-6C5A-4BB1-8538-5DC2A2D4006D}" type="sibTrans" cxnId="{EB105AC9-7D78-400D-8FE6-3C777073593B}">
      <dgm:prSet/>
      <dgm:spPr/>
      <dgm:t>
        <a:bodyPr/>
        <a:lstStyle/>
        <a:p>
          <a:endParaRPr lang="en-GB"/>
        </a:p>
      </dgm:t>
    </dgm:pt>
    <dgm:pt modelId="{8B48CFC3-A3AA-495A-BBF6-113AEA87A1FA}">
      <dgm:prSet/>
      <dgm:spPr/>
      <dgm:t>
        <a:bodyPr/>
        <a:lstStyle/>
        <a:p>
          <a:r>
            <a:rPr lang="th-TH" dirty="0"/>
            <a:t>ถ้ากระแสไฟของวงจรที่วัดมีค่า ปกติ จะทำให้เข็มมิเตอร์ชี้บอกค่าที่ประมาณกลาง</a:t>
          </a:r>
          <a:r>
            <a:rPr lang="th-TH" dirty="0" err="1"/>
            <a:t>สเกล</a:t>
          </a:r>
          <a:r>
            <a:rPr lang="th-TH" dirty="0"/>
            <a:t> หรือค่อนไปทางขวามือของ</a:t>
          </a:r>
          <a:r>
            <a:rPr lang="th-TH" dirty="0" err="1"/>
            <a:t>สเกล</a:t>
          </a:r>
          <a:r>
            <a:rPr lang="th-TH" dirty="0"/>
            <a:t> </a:t>
          </a:r>
          <a:endParaRPr lang="en-GB" dirty="0"/>
        </a:p>
      </dgm:t>
    </dgm:pt>
    <dgm:pt modelId="{B783091B-B572-4CB4-9068-39F62F56F83D}" type="parTrans" cxnId="{FC5DA6B9-ECA7-49CA-AB16-4BF5A2C9EB66}">
      <dgm:prSet/>
      <dgm:spPr/>
      <dgm:t>
        <a:bodyPr/>
        <a:lstStyle/>
        <a:p>
          <a:endParaRPr lang="en-GB"/>
        </a:p>
      </dgm:t>
    </dgm:pt>
    <dgm:pt modelId="{FCD0BC89-39BD-4AB0-84F6-6B92B1FAE53E}" type="sibTrans" cxnId="{FC5DA6B9-ECA7-49CA-AB16-4BF5A2C9EB66}">
      <dgm:prSet/>
      <dgm:spPr/>
      <dgm:t>
        <a:bodyPr/>
        <a:lstStyle/>
        <a:p>
          <a:endParaRPr lang="en-GB"/>
        </a:p>
      </dgm:t>
    </dgm:pt>
    <dgm:pt modelId="{D24EEF14-E601-477D-B525-0E9B01D6FADB}">
      <dgm:prSet/>
      <dgm:spPr/>
      <dgm:t>
        <a:bodyPr/>
        <a:lstStyle/>
        <a:p>
          <a:r>
            <a:rPr lang="th-TH"/>
            <a:t>ถ้าวงจรที่จะวัดไม่ทราบค่าประมาณเท่าไร ให้ตั้งย่านวัดสูงสุด คือ 0.25 </a:t>
          </a:r>
          <a:r>
            <a:rPr lang="en-US"/>
            <a:t>A (250 mA) </a:t>
          </a:r>
          <a:endParaRPr lang="en-GB"/>
        </a:p>
      </dgm:t>
    </dgm:pt>
    <dgm:pt modelId="{E23F1DB3-31B7-4F56-8A78-28DC44D52853}" type="parTrans" cxnId="{01950B20-516F-4771-A684-EE66B906F29D}">
      <dgm:prSet/>
      <dgm:spPr/>
      <dgm:t>
        <a:bodyPr/>
        <a:lstStyle/>
        <a:p>
          <a:endParaRPr lang="en-GB"/>
        </a:p>
      </dgm:t>
    </dgm:pt>
    <dgm:pt modelId="{A3047835-E753-4DEB-A800-86A5A0E44A68}" type="sibTrans" cxnId="{01950B20-516F-4771-A684-EE66B906F29D}">
      <dgm:prSet/>
      <dgm:spPr/>
      <dgm:t>
        <a:bodyPr/>
        <a:lstStyle/>
        <a:p>
          <a:endParaRPr lang="en-GB"/>
        </a:p>
      </dgm:t>
    </dgm:pt>
    <dgm:pt modelId="{D761D836-ED30-4D69-B006-76A75D72502A}">
      <dgm:prSet/>
      <dgm:spPr/>
      <dgm:t>
        <a:bodyPr/>
        <a:lstStyle/>
        <a:p>
          <a:r>
            <a:rPr lang="th-TH"/>
            <a:t>ต้องตั้งย่านวัดให้สูงกว่าค่ากระแสไฟที่จะวัดเสมอ </a:t>
          </a:r>
          <a:endParaRPr lang="en-GB"/>
        </a:p>
      </dgm:t>
    </dgm:pt>
    <dgm:pt modelId="{D574ADD2-8235-4A07-863B-2FBA75646AAF}" type="parTrans" cxnId="{AE71A513-DC72-4BD6-BCB9-9573507C9A26}">
      <dgm:prSet/>
      <dgm:spPr/>
      <dgm:t>
        <a:bodyPr/>
        <a:lstStyle/>
        <a:p>
          <a:endParaRPr lang="en-GB"/>
        </a:p>
      </dgm:t>
    </dgm:pt>
    <dgm:pt modelId="{366528DE-6A07-4536-95F5-3AA953FD853D}" type="sibTrans" cxnId="{AE71A513-DC72-4BD6-BCB9-9573507C9A26}">
      <dgm:prSet/>
      <dgm:spPr/>
      <dgm:t>
        <a:bodyPr/>
        <a:lstStyle/>
        <a:p>
          <a:endParaRPr lang="en-GB"/>
        </a:p>
      </dgm:t>
    </dgm:pt>
    <dgm:pt modelId="{C976EC46-F973-4ADD-A09B-5C4EF077E484}" type="pres">
      <dgm:prSet presAssocID="{213B1845-AA3B-40B3-94F5-21FF7E1D92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38A328-DF61-4D90-8394-4034CE347526}" type="pres">
      <dgm:prSet presAssocID="{6A05A937-64D8-4121-A014-843589ABFFBC}" presName="hierRoot1" presStyleCnt="0">
        <dgm:presLayoutVars>
          <dgm:hierBranch val="init"/>
        </dgm:presLayoutVars>
      </dgm:prSet>
      <dgm:spPr/>
    </dgm:pt>
    <dgm:pt modelId="{549F83F8-8675-4D07-9B89-EF88FC02A90E}" type="pres">
      <dgm:prSet presAssocID="{6A05A937-64D8-4121-A014-843589ABFFBC}" presName="rootComposite1" presStyleCnt="0"/>
      <dgm:spPr/>
    </dgm:pt>
    <dgm:pt modelId="{534933B5-088D-40BA-A4C1-1E184613F4F9}" type="pres">
      <dgm:prSet presAssocID="{6A05A937-64D8-4121-A014-843589ABFFBC}" presName="rootText1" presStyleLbl="node0" presStyleIdx="0" presStyleCnt="1" custScaleX="131974" custScaleY="38560">
        <dgm:presLayoutVars>
          <dgm:chPref val="3"/>
        </dgm:presLayoutVars>
      </dgm:prSet>
      <dgm:spPr>
        <a:prstGeom prst="roundRect">
          <a:avLst/>
        </a:prstGeom>
      </dgm:spPr>
    </dgm:pt>
    <dgm:pt modelId="{38E85FB0-E0B7-40DB-8B60-BFC6BEE09407}" type="pres">
      <dgm:prSet presAssocID="{6A05A937-64D8-4121-A014-843589ABFFBC}" presName="rootConnector1" presStyleLbl="node1" presStyleIdx="0" presStyleCnt="0"/>
      <dgm:spPr/>
    </dgm:pt>
    <dgm:pt modelId="{FC4236C8-A43B-45E3-A7B9-1B8F54CAB3BA}" type="pres">
      <dgm:prSet presAssocID="{6A05A937-64D8-4121-A014-843589ABFFBC}" presName="hierChild2" presStyleCnt="0"/>
      <dgm:spPr/>
    </dgm:pt>
    <dgm:pt modelId="{5DAE6154-E47E-4779-960B-9A5545991C48}" type="pres">
      <dgm:prSet presAssocID="{B783091B-B572-4CB4-9068-39F62F56F83D}" presName="Name37" presStyleLbl="parChTrans1D2" presStyleIdx="0" presStyleCnt="3"/>
      <dgm:spPr/>
    </dgm:pt>
    <dgm:pt modelId="{8F47DC6D-2DEB-4C6F-B2CD-42D393F0E88B}" type="pres">
      <dgm:prSet presAssocID="{8B48CFC3-A3AA-495A-BBF6-113AEA87A1FA}" presName="hierRoot2" presStyleCnt="0">
        <dgm:presLayoutVars>
          <dgm:hierBranch val="init"/>
        </dgm:presLayoutVars>
      </dgm:prSet>
      <dgm:spPr/>
    </dgm:pt>
    <dgm:pt modelId="{A17CD934-2171-42CC-99BB-FD77C795B7A8}" type="pres">
      <dgm:prSet presAssocID="{8B48CFC3-A3AA-495A-BBF6-113AEA87A1FA}" presName="rootComposite" presStyleCnt="0"/>
      <dgm:spPr/>
    </dgm:pt>
    <dgm:pt modelId="{4802E271-8E3D-4280-A600-18ECBD12B400}" type="pres">
      <dgm:prSet presAssocID="{8B48CFC3-A3AA-495A-BBF6-113AEA87A1FA}" presName="rootText" presStyleLbl="node2" presStyleIdx="0" presStyleCnt="3" custScaleY="144060">
        <dgm:presLayoutVars>
          <dgm:chPref val="3"/>
        </dgm:presLayoutVars>
      </dgm:prSet>
      <dgm:spPr>
        <a:prstGeom prst="roundRect">
          <a:avLst/>
        </a:prstGeom>
      </dgm:spPr>
    </dgm:pt>
    <dgm:pt modelId="{E9B4C546-F95B-4BA4-A58C-B5354CF64570}" type="pres">
      <dgm:prSet presAssocID="{8B48CFC3-A3AA-495A-BBF6-113AEA87A1FA}" presName="rootConnector" presStyleLbl="node2" presStyleIdx="0" presStyleCnt="3"/>
      <dgm:spPr/>
    </dgm:pt>
    <dgm:pt modelId="{9DB703EA-CECE-4CAA-89FF-D8F843814C3A}" type="pres">
      <dgm:prSet presAssocID="{8B48CFC3-A3AA-495A-BBF6-113AEA87A1FA}" presName="hierChild4" presStyleCnt="0"/>
      <dgm:spPr/>
    </dgm:pt>
    <dgm:pt modelId="{2340C3CE-CD13-4401-B0F7-27FF2BF4A72D}" type="pres">
      <dgm:prSet presAssocID="{8B48CFC3-A3AA-495A-BBF6-113AEA87A1FA}" presName="hierChild5" presStyleCnt="0"/>
      <dgm:spPr/>
    </dgm:pt>
    <dgm:pt modelId="{C182A351-C16E-43CD-BD33-3B596F02AE67}" type="pres">
      <dgm:prSet presAssocID="{E23F1DB3-31B7-4F56-8A78-28DC44D52853}" presName="Name37" presStyleLbl="parChTrans1D2" presStyleIdx="1" presStyleCnt="3"/>
      <dgm:spPr/>
    </dgm:pt>
    <dgm:pt modelId="{36CE211B-080E-4873-8D83-5D6CB2293407}" type="pres">
      <dgm:prSet presAssocID="{D24EEF14-E601-477D-B525-0E9B01D6FADB}" presName="hierRoot2" presStyleCnt="0">
        <dgm:presLayoutVars>
          <dgm:hierBranch val="init"/>
        </dgm:presLayoutVars>
      </dgm:prSet>
      <dgm:spPr/>
    </dgm:pt>
    <dgm:pt modelId="{32DE4D1C-AB26-4466-A13E-BA623150E580}" type="pres">
      <dgm:prSet presAssocID="{D24EEF14-E601-477D-B525-0E9B01D6FADB}" presName="rootComposite" presStyleCnt="0"/>
      <dgm:spPr/>
    </dgm:pt>
    <dgm:pt modelId="{ECE23C35-9217-4CE4-B592-A0E805DEF633}" type="pres">
      <dgm:prSet presAssocID="{D24EEF14-E601-477D-B525-0E9B01D6FADB}" presName="rootText" presStyleLbl="node2" presStyleIdx="1" presStyleCnt="3" custScaleY="144060">
        <dgm:presLayoutVars>
          <dgm:chPref val="3"/>
        </dgm:presLayoutVars>
      </dgm:prSet>
      <dgm:spPr>
        <a:prstGeom prst="roundRect">
          <a:avLst/>
        </a:prstGeom>
      </dgm:spPr>
    </dgm:pt>
    <dgm:pt modelId="{2EFEF347-9076-4D64-AF34-101A09A9E9DF}" type="pres">
      <dgm:prSet presAssocID="{D24EEF14-E601-477D-B525-0E9B01D6FADB}" presName="rootConnector" presStyleLbl="node2" presStyleIdx="1" presStyleCnt="3"/>
      <dgm:spPr/>
    </dgm:pt>
    <dgm:pt modelId="{7A1F2088-53B1-4F30-85AC-2E23A4CEEAF0}" type="pres">
      <dgm:prSet presAssocID="{D24EEF14-E601-477D-B525-0E9B01D6FADB}" presName="hierChild4" presStyleCnt="0"/>
      <dgm:spPr/>
    </dgm:pt>
    <dgm:pt modelId="{61E624AB-36E0-4FC0-8053-142753404131}" type="pres">
      <dgm:prSet presAssocID="{D24EEF14-E601-477D-B525-0E9B01D6FADB}" presName="hierChild5" presStyleCnt="0"/>
      <dgm:spPr/>
    </dgm:pt>
    <dgm:pt modelId="{022F76B5-E5FE-4E9F-B277-5362390BAE79}" type="pres">
      <dgm:prSet presAssocID="{D574ADD2-8235-4A07-863B-2FBA75646AAF}" presName="Name37" presStyleLbl="parChTrans1D2" presStyleIdx="2" presStyleCnt="3"/>
      <dgm:spPr/>
    </dgm:pt>
    <dgm:pt modelId="{A7742154-99E7-41C2-B5FB-B915F7BF4BBB}" type="pres">
      <dgm:prSet presAssocID="{D761D836-ED30-4D69-B006-76A75D72502A}" presName="hierRoot2" presStyleCnt="0">
        <dgm:presLayoutVars>
          <dgm:hierBranch val="init"/>
        </dgm:presLayoutVars>
      </dgm:prSet>
      <dgm:spPr/>
    </dgm:pt>
    <dgm:pt modelId="{FE1A3E28-9E92-4D30-9834-EE170B98236B}" type="pres">
      <dgm:prSet presAssocID="{D761D836-ED30-4D69-B006-76A75D72502A}" presName="rootComposite" presStyleCnt="0"/>
      <dgm:spPr/>
    </dgm:pt>
    <dgm:pt modelId="{683350E2-BE91-47B5-9EFA-3D15D63A2D84}" type="pres">
      <dgm:prSet presAssocID="{D761D836-ED30-4D69-B006-76A75D72502A}" presName="rootText" presStyleLbl="node2" presStyleIdx="2" presStyleCnt="3" custScaleY="144060">
        <dgm:presLayoutVars>
          <dgm:chPref val="3"/>
        </dgm:presLayoutVars>
      </dgm:prSet>
      <dgm:spPr>
        <a:prstGeom prst="roundRect">
          <a:avLst/>
        </a:prstGeom>
      </dgm:spPr>
    </dgm:pt>
    <dgm:pt modelId="{45A92257-ECCA-4B83-800D-C88A85A4FC80}" type="pres">
      <dgm:prSet presAssocID="{D761D836-ED30-4D69-B006-76A75D72502A}" presName="rootConnector" presStyleLbl="node2" presStyleIdx="2" presStyleCnt="3"/>
      <dgm:spPr/>
    </dgm:pt>
    <dgm:pt modelId="{E5238944-50DF-4103-8F1E-F2DC7AA31173}" type="pres">
      <dgm:prSet presAssocID="{D761D836-ED30-4D69-B006-76A75D72502A}" presName="hierChild4" presStyleCnt="0"/>
      <dgm:spPr/>
    </dgm:pt>
    <dgm:pt modelId="{CEE12DEB-C5B7-4B57-8C2B-B920B72EDB07}" type="pres">
      <dgm:prSet presAssocID="{D761D836-ED30-4D69-B006-76A75D72502A}" presName="hierChild5" presStyleCnt="0"/>
      <dgm:spPr/>
    </dgm:pt>
    <dgm:pt modelId="{E9C37AF5-A091-4575-A988-E4799771C639}" type="pres">
      <dgm:prSet presAssocID="{6A05A937-64D8-4121-A014-843589ABFFBC}" presName="hierChild3" presStyleCnt="0"/>
      <dgm:spPr/>
    </dgm:pt>
  </dgm:ptLst>
  <dgm:cxnLst>
    <dgm:cxn modelId="{7704AA01-D4AB-4A03-A2B5-3C717848B0CF}" type="presOf" srcId="{E23F1DB3-31B7-4F56-8A78-28DC44D52853}" destId="{C182A351-C16E-43CD-BD33-3B596F02AE67}" srcOrd="0" destOrd="0" presId="urn:microsoft.com/office/officeart/2005/8/layout/orgChart1"/>
    <dgm:cxn modelId="{95513112-D76B-4FC7-8B41-D058536D23A1}" type="presOf" srcId="{D24EEF14-E601-477D-B525-0E9B01D6FADB}" destId="{ECE23C35-9217-4CE4-B592-A0E805DEF633}" srcOrd="0" destOrd="0" presId="urn:microsoft.com/office/officeart/2005/8/layout/orgChart1"/>
    <dgm:cxn modelId="{AE71A513-DC72-4BD6-BCB9-9573507C9A26}" srcId="{6A05A937-64D8-4121-A014-843589ABFFBC}" destId="{D761D836-ED30-4D69-B006-76A75D72502A}" srcOrd="2" destOrd="0" parTransId="{D574ADD2-8235-4A07-863B-2FBA75646AAF}" sibTransId="{366528DE-6A07-4536-95F5-3AA953FD853D}"/>
    <dgm:cxn modelId="{01950B20-516F-4771-A684-EE66B906F29D}" srcId="{6A05A937-64D8-4121-A014-843589ABFFBC}" destId="{D24EEF14-E601-477D-B525-0E9B01D6FADB}" srcOrd="1" destOrd="0" parTransId="{E23F1DB3-31B7-4F56-8A78-28DC44D52853}" sibTransId="{A3047835-E753-4DEB-A800-86A5A0E44A68}"/>
    <dgm:cxn modelId="{B6548C34-69B4-492A-B6AF-F1B11743A386}" type="presOf" srcId="{8B48CFC3-A3AA-495A-BBF6-113AEA87A1FA}" destId="{4802E271-8E3D-4280-A600-18ECBD12B400}" srcOrd="0" destOrd="0" presId="urn:microsoft.com/office/officeart/2005/8/layout/orgChart1"/>
    <dgm:cxn modelId="{13A53441-2565-43DE-800A-F87AE00CA974}" type="presOf" srcId="{213B1845-AA3B-40B3-94F5-21FF7E1D928B}" destId="{C976EC46-F973-4ADD-A09B-5C4EF077E484}" srcOrd="0" destOrd="0" presId="urn:microsoft.com/office/officeart/2005/8/layout/orgChart1"/>
    <dgm:cxn modelId="{13CDC543-1567-4570-81D1-ED1BAA221396}" type="presOf" srcId="{6A05A937-64D8-4121-A014-843589ABFFBC}" destId="{534933B5-088D-40BA-A4C1-1E184613F4F9}" srcOrd="0" destOrd="0" presId="urn:microsoft.com/office/officeart/2005/8/layout/orgChart1"/>
    <dgm:cxn modelId="{7F940569-C47E-4D09-AA79-6DBAA74FA84B}" type="presOf" srcId="{6A05A937-64D8-4121-A014-843589ABFFBC}" destId="{38E85FB0-E0B7-40DB-8B60-BFC6BEE09407}" srcOrd="1" destOrd="0" presId="urn:microsoft.com/office/officeart/2005/8/layout/orgChart1"/>
    <dgm:cxn modelId="{2B786D85-13BD-4B32-87A6-6CA4A8EE3D4B}" type="presOf" srcId="{B783091B-B572-4CB4-9068-39F62F56F83D}" destId="{5DAE6154-E47E-4779-960B-9A5545991C48}" srcOrd="0" destOrd="0" presId="urn:microsoft.com/office/officeart/2005/8/layout/orgChart1"/>
    <dgm:cxn modelId="{D40D1388-DD37-48F1-9C0D-ED20C74DA98D}" type="presOf" srcId="{8B48CFC3-A3AA-495A-BBF6-113AEA87A1FA}" destId="{E9B4C546-F95B-4BA4-A58C-B5354CF64570}" srcOrd="1" destOrd="0" presId="urn:microsoft.com/office/officeart/2005/8/layout/orgChart1"/>
    <dgm:cxn modelId="{FC5DA6B9-ECA7-49CA-AB16-4BF5A2C9EB66}" srcId="{6A05A937-64D8-4121-A014-843589ABFFBC}" destId="{8B48CFC3-A3AA-495A-BBF6-113AEA87A1FA}" srcOrd="0" destOrd="0" parTransId="{B783091B-B572-4CB4-9068-39F62F56F83D}" sibTransId="{FCD0BC89-39BD-4AB0-84F6-6B92B1FAE53E}"/>
    <dgm:cxn modelId="{F5EFCEBA-ED68-4B1A-998E-4EFE831C86B7}" type="presOf" srcId="{D761D836-ED30-4D69-B006-76A75D72502A}" destId="{683350E2-BE91-47B5-9EFA-3D15D63A2D84}" srcOrd="0" destOrd="0" presId="urn:microsoft.com/office/officeart/2005/8/layout/orgChart1"/>
    <dgm:cxn modelId="{EB105AC9-7D78-400D-8FE6-3C777073593B}" srcId="{213B1845-AA3B-40B3-94F5-21FF7E1D928B}" destId="{6A05A937-64D8-4121-A014-843589ABFFBC}" srcOrd="0" destOrd="0" parTransId="{288613A3-A271-4853-8483-DC732DCA5496}" sibTransId="{DEEC7E39-6C5A-4BB1-8538-5DC2A2D4006D}"/>
    <dgm:cxn modelId="{1760E0DE-ECA4-40AD-8E43-96E3A2BBC99C}" type="presOf" srcId="{D761D836-ED30-4D69-B006-76A75D72502A}" destId="{45A92257-ECCA-4B83-800D-C88A85A4FC80}" srcOrd="1" destOrd="0" presId="urn:microsoft.com/office/officeart/2005/8/layout/orgChart1"/>
    <dgm:cxn modelId="{C4AC30DF-8280-48A2-AEB8-509F9617C4B5}" type="presOf" srcId="{D24EEF14-E601-477D-B525-0E9B01D6FADB}" destId="{2EFEF347-9076-4D64-AF34-101A09A9E9DF}" srcOrd="1" destOrd="0" presId="urn:microsoft.com/office/officeart/2005/8/layout/orgChart1"/>
    <dgm:cxn modelId="{D1AE5FDF-FA12-47EB-AB17-CA1D69E5947E}" type="presOf" srcId="{D574ADD2-8235-4A07-863B-2FBA75646AAF}" destId="{022F76B5-E5FE-4E9F-B277-5362390BAE79}" srcOrd="0" destOrd="0" presId="urn:microsoft.com/office/officeart/2005/8/layout/orgChart1"/>
    <dgm:cxn modelId="{0F2E9943-D924-489F-BDFE-5F704A632433}" type="presParOf" srcId="{C976EC46-F973-4ADD-A09B-5C4EF077E484}" destId="{3938A328-DF61-4D90-8394-4034CE347526}" srcOrd="0" destOrd="0" presId="urn:microsoft.com/office/officeart/2005/8/layout/orgChart1"/>
    <dgm:cxn modelId="{916579E6-3409-4AEE-8DC3-197F66AFCC44}" type="presParOf" srcId="{3938A328-DF61-4D90-8394-4034CE347526}" destId="{549F83F8-8675-4D07-9B89-EF88FC02A90E}" srcOrd="0" destOrd="0" presId="urn:microsoft.com/office/officeart/2005/8/layout/orgChart1"/>
    <dgm:cxn modelId="{483D28BC-BDCE-4CDF-9523-8106D5EE704D}" type="presParOf" srcId="{549F83F8-8675-4D07-9B89-EF88FC02A90E}" destId="{534933B5-088D-40BA-A4C1-1E184613F4F9}" srcOrd="0" destOrd="0" presId="urn:microsoft.com/office/officeart/2005/8/layout/orgChart1"/>
    <dgm:cxn modelId="{DF61E139-5A98-41B1-9537-3E977E065C21}" type="presParOf" srcId="{549F83F8-8675-4D07-9B89-EF88FC02A90E}" destId="{38E85FB0-E0B7-40DB-8B60-BFC6BEE09407}" srcOrd="1" destOrd="0" presId="urn:microsoft.com/office/officeart/2005/8/layout/orgChart1"/>
    <dgm:cxn modelId="{B13D3CD1-25FF-4A62-9B9B-5AECCC7D88B8}" type="presParOf" srcId="{3938A328-DF61-4D90-8394-4034CE347526}" destId="{FC4236C8-A43B-45E3-A7B9-1B8F54CAB3BA}" srcOrd="1" destOrd="0" presId="urn:microsoft.com/office/officeart/2005/8/layout/orgChart1"/>
    <dgm:cxn modelId="{544076F1-C33F-49B3-92CD-CD6B94016B4B}" type="presParOf" srcId="{FC4236C8-A43B-45E3-A7B9-1B8F54CAB3BA}" destId="{5DAE6154-E47E-4779-960B-9A5545991C48}" srcOrd="0" destOrd="0" presId="urn:microsoft.com/office/officeart/2005/8/layout/orgChart1"/>
    <dgm:cxn modelId="{68CD7245-4229-48E6-B2A0-93128CE78D53}" type="presParOf" srcId="{FC4236C8-A43B-45E3-A7B9-1B8F54CAB3BA}" destId="{8F47DC6D-2DEB-4C6F-B2CD-42D393F0E88B}" srcOrd="1" destOrd="0" presId="urn:microsoft.com/office/officeart/2005/8/layout/orgChart1"/>
    <dgm:cxn modelId="{C384E7A2-D6C6-4E23-A807-B5F9A208BCBA}" type="presParOf" srcId="{8F47DC6D-2DEB-4C6F-B2CD-42D393F0E88B}" destId="{A17CD934-2171-42CC-99BB-FD77C795B7A8}" srcOrd="0" destOrd="0" presId="urn:microsoft.com/office/officeart/2005/8/layout/orgChart1"/>
    <dgm:cxn modelId="{D6AAF19F-6A26-4BA9-B204-76423FD41C26}" type="presParOf" srcId="{A17CD934-2171-42CC-99BB-FD77C795B7A8}" destId="{4802E271-8E3D-4280-A600-18ECBD12B400}" srcOrd="0" destOrd="0" presId="urn:microsoft.com/office/officeart/2005/8/layout/orgChart1"/>
    <dgm:cxn modelId="{64B4318B-BBE9-4CE8-A9AC-CAF9FBBA16E3}" type="presParOf" srcId="{A17CD934-2171-42CC-99BB-FD77C795B7A8}" destId="{E9B4C546-F95B-4BA4-A58C-B5354CF64570}" srcOrd="1" destOrd="0" presId="urn:microsoft.com/office/officeart/2005/8/layout/orgChart1"/>
    <dgm:cxn modelId="{7649F89C-189F-426D-81A5-6A6E3EB6D6A7}" type="presParOf" srcId="{8F47DC6D-2DEB-4C6F-B2CD-42D393F0E88B}" destId="{9DB703EA-CECE-4CAA-89FF-D8F843814C3A}" srcOrd="1" destOrd="0" presId="urn:microsoft.com/office/officeart/2005/8/layout/orgChart1"/>
    <dgm:cxn modelId="{F1CC6016-F246-4526-81E5-7987A8A913DE}" type="presParOf" srcId="{8F47DC6D-2DEB-4C6F-B2CD-42D393F0E88B}" destId="{2340C3CE-CD13-4401-B0F7-27FF2BF4A72D}" srcOrd="2" destOrd="0" presId="urn:microsoft.com/office/officeart/2005/8/layout/orgChart1"/>
    <dgm:cxn modelId="{3A76C5D9-16A7-463C-B53C-9CB504F63AB1}" type="presParOf" srcId="{FC4236C8-A43B-45E3-A7B9-1B8F54CAB3BA}" destId="{C182A351-C16E-43CD-BD33-3B596F02AE67}" srcOrd="2" destOrd="0" presId="urn:microsoft.com/office/officeart/2005/8/layout/orgChart1"/>
    <dgm:cxn modelId="{999A4EFA-EBF1-4210-890F-E3BA6BA802CE}" type="presParOf" srcId="{FC4236C8-A43B-45E3-A7B9-1B8F54CAB3BA}" destId="{36CE211B-080E-4873-8D83-5D6CB2293407}" srcOrd="3" destOrd="0" presId="urn:microsoft.com/office/officeart/2005/8/layout/orgChart1"/>
    <dgm:cxn modelId="{0E1B8313-B35A-4029-8EC1-59D3D26ACCCE}" type="presParOf" srcId="{36CE211B-080E-4873-8D83-5D6CB2293407}" destId="{32DE4D1C-AB26-4466-A13E-BA623150E580}" srcOrd="0" destOrd="0" presId="urn:microsoft.com/office/officeart/2005/8/layout/orgChart1"/>
    <dgm:cxn modelId="{C9B2B5CB-D140-421A-8B4A-E30BC62399C1}" type="presParOf" srcId="{32DE4D1C-AB26-4466-A13E-BA623150E580}" destId="{ECE23C35-9217-4CE4-B592-A0E805DEF633}" srcOrd="0" destOrd="0" presId="urn:microsoft.com/office/officeart/2005/8/layout/orgChart1"/>
    <dgm:cxn modelId="{E6568AE8-F571-4411-9349-B7172A053B8C}" type="presParOf" srcId="{32DE4D1C-AB26-4466-A13E-BA623150E580}" destId="{2EFEF347-9076-4D64-AF34-101A09A9E9DF}" srcOrd="1" destOrd="0" presId="urn:microsoft.com/office/officeart/2005/8/layout/orgChart1"/>
    <dgm:cxn modelId="{015571D7-9BE4-4920-AF1D-AD9122EC04C7}" type="presParOf" srcId="{36CE211B-080E-4873-8D83-5D6CB2293407}" destId="{7A1F2088-53B1-4F30-85AC-2E23A4CEEAF0}" srcOrd="1" destOrd="0" presId="urn:microsoft.com/office/officeart/2005/8/layout/orgChart1"/>
    <dgm:cxn modelId="{1295497F-210B-4DF1-83E2-BC392A5CAA9B}" type="presParOf" srcId="{36CE211B-080E-4873-8D83-5D6CB2293407}" destId="{61E624AB-36E0-4FC0-8053-142753404131}" srcOrd="2" destOrd="0" presId="urn:microsoft.com/office/officeart/2005/8/layout/orgChart1"/>
    <dgm:cxn modelId="{D66692B9-9B0B-42C7-897F-B2DC4DAA4EE1}" type="presParOf" srcId="{FC4236C8-A43B-45E3-A7B9-1B8F54CAB3BA}" destId="{022F76B5-E5FE-4E9F-B277-5362390BAE79}" srcOrd="4" destOrd="0" presId="urn:microsoft.com/office/officeart/2005/8/layout/orgChart1"/>
    <dgm:cxn modelId="{CA584CE7-8AEC-4BC8-BC0E-4BBFC9CE28F7}" type="presParOf" srcId="{FC4236C8-A43B-45E3-A7B9-1B8F54CAB3BA}" destId="{A7742154-99E7-41C2-B5FB-B915F7BF4BBB}" srcOrd="5" destOrd="0" presId="urn:microsoft.com/office/officeart/2005/8/layout/orgChart1"/>
    <dgm:cxn modelId="{363C08E3-85DA-48FA-BD2E-4095E28349FF}" type="presParOf" srcId="{A7742154-99E7-41C2-B5FB-B915F7BF4BBB}" destId="{FE1A3E28-9E92-4D30-9834-EE170B98236B}" srcOrd="0" destOrd="0" presId="urn:microsoft.com/office/officeart/2005/8/layout/orgChart1"/>
    <dgm:cxn modelId="{042F1F3E-41B9-4A23-917E-1B60E3B505CF}" type="presParOf" srcId="{FE1A3E28-9E92-4D30-9834-EE170B98236B}" destId="{683350E2-BE91-47B5-9EFA-3D15D63A2D84}" srcOrd="0" destOrd="0" presId="urn:microsoft.com/office/officeart/2005/8/layout/orgChart1"/>
    <dgm:cxn modelId="{06646E4E-0AE8-47BB-A96A-3280834929FC}" type="presParOf" srcId="{FE1A3E28-9E92-4D30-9834-EE170B98236B}" destId="{45A92257-ECCA-4B83-800D-C88A85A4FC80}" srcOrd="1" destOrd="0" presId="urn:microsoft.com/office/officeart/2005/8/layout/orgChart1"/>
    <dgm:cxn modelId="{3F144B6D-FBEF-4AAB-899F-2FC2059270D6}" type="presParOf" srcId="{A7742154-99E7-41C2-B5FB-B915F7BF4BBB}" destId="{E5238944-50DF-4103-8F1E-F2DC7AA31173}" srcOrd="1" destOrd="0" presId="urn:microsoft.com/office/officeart/2005/8/layout/orgChart1"/>
    <dgm:cxn modelId="{E99E66DB-B0A7-4CAB-8121-83CDC3DBD263}" type="presParOf" srcId="{A7742154-99E7-41C2-B5FB-B915F7BF4BBB}" destId="{CEE12DEB-C5B7-4B57-8C2B-B920B72EDB07}" srcOrd="2" destOrd="0" presId="urn:microsoft.com/office/officeart/2005/8/layout/orgChart1"/>
    <dgm:cxn modelId="{DF0C581F-DAE3-4B3A-B87B-DA0C66B4BB85}" type="presParOf" srcId="{3938A328-DF61-4D90-8394-4034CE347526}" destId="{E9C37AF5-A091-4575-A988-E4799771C6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540772-9A62-43DA-A7CA-8D1A9D32CBE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8D5E8A4-F81B-4DDA-B9A1-1981E549781F}">
      <dgm:prSet/>
      <dgm:spPr/>
      <dgm:t>
        <a:bodyPr/>
        <a:lstStyle/>
        <a:p>
          <a:r>
            <a:rPr lang="th-TH" b="1"/>
            <a:t>การใช้ย่านวัดแรงดันไฟสลับ </a:t>
          </a:r>
          <a:endParaRPr lang="en-GB"/>
        </a:p>
      </dgm:t>
    </dgm:pt>
    <dgm:pt modelId="{2B7481D2-502C-49B2-A241-A3732B8FF990}" type="parTrans" cxnId="{E4E6B7B2-6D25-4366-9CC6-C5FCECD08A2B}">
      <dgm:prSet/>
      <dgm:spPr/>
      <dgm:t>
        <a:bodyPr/>
        <a:lstStyle/>
        <a:p>
          <a:endParaRPr lang="en-GB"/>
        </a:p>
      </dgm:t>
    </dgm:pt>
    <dgm:pt modelId="{D79C16BD-DFC5-4296-BA52-DB32CACD5451}" type="sibTrans" cxnId="{E4E6B7B2-6D25-4366-9CC6-C5FCECD08A2B}">
      <dgm:prSet/>
      <dgm:spPr/>
      <dgm:t>
        <a:bodyPr/>
        <a:lstStyle/>
        <a:p>
          <a:endParaRPr lang="en-GB"/>
        </a:p>
      </dgm:t>
    </dgm:pt>
    <dgm:pt modelId="{03CB0D08-07CB-49BB-985D-D2DD48D7F283}">
      <dgm:prSet/>
      <dgm:spPr/>
      <dgm:t>
        <a:bodyPr/>
        <a:lstStyle/>
        <a:p>
          <a:r>
            <a:rPr lang="th-TH" b="1"/>
            <a:t>การใช้ย่านวัดแรงดันไฟสลับ (</a:t>
          </a:r>
          <a:r>
            <a:rPr lang="en-US" b="1"/>
            <a:t>ACV) </a:t>
          </a:r>
          <a:r>
            <a:rPr lang="th-TH" b="1" i="1"/>
            <a:t>ภาพที่ 1.17 ต่อวัดแรงดันไฟสลับ ภาพที่ 1.18 ตั้งย่านวัด </a:t>
          </a:r>
          <a:r>
            <a:rPr lang="en-US" b="1" i="1"/>
            <a:t>ACV </a:t>
          </a:r>
          <a:r>
            <a:rPr lang="en-US"/>
            <a:t>1) </a:t>
          </a:r>
          <a:r>
            <a:rPr lang="th-TH"/>
            <a:t>ย่านวัด </a:t>
          </a:r>
          <a:r>
            <a:rPr lang="en-US"/>
            <a:t>ACV </a:t>
          </a:r>
          <a:r>
            <a:rPr lang="th-TH"/>
            <a:t>แบ่งออกเป็น 4 ย่าน คือ 10 </a:t>
          </a:r>
          <a:r>
            <a:rPr lang="en-US"/>
            <a:t>V, 50 V, 250 V </a:t>
          </a:r>
          <a:r>
            <a:rPr lang="th-TH"/>
            <a:t>และ 1,000 </a:t>
          </a:r>
          <a:r>
            <a:rPr lang="en-US"/>
            <a:t>V </a:t>
          </a:r>
          <a:endParaRPr lang="en-GB"/>
        </a:p>
      </dgm:t>
    </dgm:pt>
    <dgm:pt modelId="{AE007677-6BDA-44E8-8C66-439FA6E41389}" type="parTrans" cxnId="{1932DD63-34B3-4233-A567-E7DF5473ECD2}">
      <dgm:prSet/>
      <dgm:spPr/>
      <dgm:t>
        <a:bodyPr/>
        <a:lstStyle/>
        <a:p>
          <a:endParaRPr lang="en-GB"/>
        </a:p>
      </dgm:t>
    </dgm:pt>
    <dgm:pt modelId="{93232AEB-82E0-4E3D-BC6E-1F4B240A4BBF}" type="sibTrans" cxnId="{1932DD63-34B3-4233-A567-E7DF5473ECD2}">
      <dgm:prSet/>
      <dgm:spPr/>
      <dgm:t>
        <a:bodyPr/>
        <a:lstStyle/>
        <a:p>
          <a:endParaRPr lang="en-GB"/>
        </a:p>
      </dgm:t>
    </dgm:pt>
    <dgm:pt modelId="{87448F97-5C1B-4449-BBA7-2D2C06176BBA}">
      <dgm:prSet/>
      <dgm:spPr/>
      <dgm:t>
        <a:bodyPr/>
        <a:lstStyle/>
        <a:p>
          <a:r>
            <a:rPr lang="th-TH"/>
            <a:t>ภาพแสดงการตั้งสวิตช์ไว้ที่ย่านวัด 1,000 </a:t>
          </a:r>
          <a:r>
            <a:rPr lang="en-US"/>
            <a:t>V </a:t>
          </a:r>
          <a:r>
            <a:rPr lang="th-TH"/>
            <a:t>ถ้าหมุนสวิตช์ลงก็จะเป็นการตั้งย่านวัด 250 </a:t>
          </a:r>
          <a:r>
            <a:rPr lang="en-US"/>
            <a:t>V, 50 V </a:t>
          </a:r>
          <a:r>
            <a:rPr lang="th-TH"/>
            <a:t>และ 10 </a:t>
          </a:r>
          <a:r>
            <a:rPr lang="en-US"/>
            <a:t>V </a:t>
          </a:r>
          <a:r>
            <a:rPr lang="th-TH"/>
            <a:t>ตามลำดับ อักษร 22 </a:t>
          </a:r>
          <a:r>
            <a:rPr lang="en-US"/>
            <a:t>dB 0 </a:t>
          </a:r>
          <a:r>
            <a:rPr lang="th-TH"/>
            <a:t>ที่มาตร 10 </a:t>
          </a:r>
          <a:r>
            <a:rPr lang="en-US"/>
            <a:t>V </a:t>
          </a:r>
          <a:r>
            <a:rPr lang="th-TH"/>
            <a:t>มีไว้เพื่อวัดค่าเด</a:t>
          </a:r>
          <a:r>
            <a:rPr lang="th-TH" err="1"/>
            <a:t>ซิเบล</a:t>
          </a:r>
          <a:r>
            <a:rPr lang="th-TH"/>
            <a:t> (</a:t>
          </a:r>
          <a:r>
            <a:rPr lang="en-US"/>
            <a:t>Decibel) </a:t>
          </a:r>
          <a:endParaRPr lang="en-GB"/>
        </a:p>
      </dgm:t>
    </dgm:pt>
    <dgm:pt modelId="{7BF6FEF7-3231-4B9D-A011-DB7D3F9C9B74}" type="parTrans" cxnId="{2C282129-E779-4472-8B66-A41511581E5A}">
      <dgm:prSet/>
      <dgm:spPr/>
      <dgm:t>
        <a:bodyPr/>
        <a:lstStyle/>
        <a:p>
          <a:endParaRPr lang="en-GB"/>
        </a:p>
      </dgm:t>
    </dgm:pt>
    <dgm:pt modelId="{77631AAE-AE3E-4CD9-813D-A4BFEF411A22}" type="sibTrans" cxnId="{2C282129-E779-4472-8B66-A41511581E5A}">
      <dgm:prSet/>
      <dgm:spPr/>
      <dgm:t>
        <a:bodyPr/>
        <a:lstStyle/>
        <a:p>
          <a:endParaRPr lang="en-GB"/>
        </a:p>
      </dgm:t>
    </dgm:pt>
    <dgm:pt modelId="{FEF3C4C1-5C2C-417A-AF32-36E231508A81}">
      <dgm:prSet/>
      <dgm:spPr/>
      <dgm:t>
        <a:bodyPr/>
        <a:lstStyle/>
        <a:p>
          <a:r>
            <a:rPr lang="th-TH"/>
            <a:t>กอ่ นวัดจะตอ้ งตั้งย่านให้เหมาะสมกับโวลต์ที่จะวัด โดยประมาณว่า ถ้าจุดที่วัดมีย่านโวลต์ปกติ จะทำให้เข็มมิเตอร์บอกค่าประมาณกลาง</a:t>
          </a:r>
          <a:r>
            <a:rPr lang="th-TH" err="1"/>
            <a:t>สเกล</a:t>
          </a:r>
          <a:r>
            <a:rPr lang="th-TH"/>
            <a:t>หรือค่อนไปทางขวามือของ</a:t>
          </a:r>
          <a:r>
            <a:rPr lang="th-TH" err="1"/>
            <a:t>สเกล</a:t>
          </a:r>
          <a:r>
            <a:rPr lang="th-TH"/>
            <a:t> และมีหลักการเลือกใช้ ย่านวัดตามตารางต่อไปนี้ </a:t>
          </a:r>
          <a:endParaRPr lang="en-GB"/>
        </a:p>
      </dgm:t>
    </dgm:pt>
    <dgm:pt modelId="{9C5AE667-0B55-4F21-80EB-9EA3E59153C3}" type="parTrans" cxnId="{F916B28E-6B43-4C88-A282-B316051578CC}">
      <dgm:prSet/>
      <dgm:spPr/>
      <dgm:t>
        <a:bodyPr/>
        <a:lstStyle/>
        <a:p>
          <a:endParaRPr lang="en-GB"/>
        </a:p>
      </dgm:t>
    </dgm:pt>
    <dgm:pt modelId="{97D812C3-7113-4449-94A7-16AC5EC0AF3A}" type="sibTrans" cxnId="{F916B28E-6B43-4C88-A282-B316051578CC}">
      <dgm:prSet/>
      <dgm:spPr/>
      <dgm:t>
        <a:bodyPr/>
        <a:lstStyle/>
        <a:p>
          <a:endParaRPr lang="en-GB"/>
        </a:p>
      </dgm:t>
    </dgm:pt>
    <dgm:pt modelId="{7BBF0ADB-9B6B-4C82-B442-4F03C8F79111}" type="pres">
      <dgm:prSet presAssocID="{E5540772-9A62-43DA-A7CA-8D1A9D32CB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880E7F-EEEC-490A-9C4A-38460DD18AFD}" type="pres">
      <dgm:prSet presAssocID="{38D5E8A4-F81B-4DDA-B9A1-1981E549781F}" presName="hierRoot1" presStyleCnt="0">
        <dgm:presLayoutVars>
          <dgm:hierBranch val="init"/>
        </dgm:presLayoutVars>
      </dgm:prSet>
      <dgm:spPr/>
    </dgm:pt>
    <dgm:pt modelId="{D0180746-5612-4020-8E7C-1332C36D37C1}" type="pres">
      <dgm:prSet presAssocID="{38D5E8A4-F81B-4DDA-B9A1-1981E549781F}" presName="rootComposite1" presStyleCnt="0"/>
      <dgm:spPr/>
    </dgm:pt>
    <dgm:pt modelId="{6F701BD2-D99B-40A3-896A-07F1BB38357F}" type="pres">
      <dgm:prSet presAssocID="{38D5E8A4-F81B-4DDA-B9A1-1981E549781F}" presName="rootText1" presStyleLbl="node0" presStyleIdx="0" presStyleCnt="1" custScaleY="27157">
        <dgm:presLayoutVars>
          <dgm:chPref val="3"/>
        </dgm:presLayoutVars>
      </dgm:prSet>
      <dgm:spPr>
        <a:prstGeom prst="roundRect">
          <a:avLst/>
        </a:prstGeom>
      </dgm:spPr>
    </dgm:pt>
    <dgm:pt modelId="{D0F9734A-88B3-4DA8-A825-6C12FDE96E56}" type="pres">
      <dgm:prSet presAssocID="{38D5E8A4-F81B-4DDA-B9A1-1981E549781F}" presName="rootConnector1" presStyleLbl="node1" presStyleIdx="0" presStyleCnt="0"/>
      <dgm:spPr/>
    </dgm:pt>
    <dgm:pt modelId="{76D199EF-9C06-4C0E-B3F5-EBC5A45E27B1}" type="pres">
      <dgm:prSet presAssocID="{38D5E8A4-F81B-4DDA-B9A1-1981E549781F}" presName="hierChild2" presStyleCnt="0"/>
      <dgm:spPr/>
    </dgm:pt>
    <dgm:pt modelId="{132E7B56-26E1-455D-B91B-472589940114}" type="pres">
      <dgm:prSet presAssocID="{AE007677-6BDA-44E8-8C66-439FA6E41389}" presName="Name37" presStyleLbl="parChTrans1D2" presStyleIdx="0" presStyleCnt="3"/>
      <dgm:spPr/>
    </dgm:pt>
    <dgm:pt modelId="{94CE147F-254E-47BA-8611-3012C5264AA5}" type="pres">
      <dgm:prSet presAssocID="{03CB0D08-07CB-49BB-985D-D2DD48D7F283}" presName="hierRoot2" presStyleCnt="0">
        <dgm:presLayoutVars>
          <dgm:hierBranch val="init"/>
        </dgm:presLayoutVars>
      </dgm:prSet>
      <dgm:spPr/>
    </dgm:pt>
    <dgm:pt modelId="{C7259707-46A7-4BD1-A6A6-CAB2B5EA8AC2}" type="pres">
      <dgm:prSet presAssocID="{03CB0D08-07CB-49BB-985D-D2DD48D7F283}" presName="rootComposite" presStyleCnt="0"/>
      <dgm:spPr/>
    </dgm:pt>
    <dgm:pt modelId="{62FEA076-EBA7-4294-B4A0-78BF23B3E5E9}" type="pres">
      <dgm:prSet presAssocID="{03CB0D08-07CB-49BB-985D-D2DD48D7F283}" presName="rootText" presStyleLbl="node2" presStyleIdx="0" presStyleCnt="3" custScaleY="167320">
        <dgm:presLayoutVars>
          <dgm:chPref val="3"/>
        </dgm:presLayoutVars>
      </dgm:prSet>
      <dgm:spPr>
        <a:prstGeom prst="roundRect">
          <a:avLst/>
        </a:prstGeom>
      </dgm:spPr>
    </dgm:pt>
    <dgm:pt modelId="{338528CE-C023-421F-AF9A-A02BAEBD8E67}" type="pres">
      <dgm:prSet presAssocID="{03CB0D08-07CB-49BB-985D-D2DD48D7F283}" presName="rootConnector" presStyleLbl="node2" presStyleIdx="0" presStyleCnt="3"/>
      <dgm:spPr/>
    </dgm:pt>
    <dgm:pt modelId="{CB84189C-6C09-4F68-A3E0-5F7CC6E2DC31}" type="pres">
      <dgm:prSet presAssocID="{03CB0D08-07CB-49BB-985D-D2DD48D7F283}" presName="hierChild4" presStyleCnt="0"/>
      <dgm:spPr/>
    </dgm:pt>
    <dgm:pt modelId="{F78763F7-405C-4FEC-9872-C83D83072E1E}" type="pres">
      <dgm:prSet presAssocID="{03CB0D08-07CB-49BB-985D-D2DD48D7F283}" presName="hierChild5" presStyleCnt="0"/>
      <dgm:spPr/>
    </dgm:pt>
    <dgm:pt modelId="{CE1309A8-9B07-440D-AA93-BCE6ADD29080}" type="pres">
      <dgm:prSet presAssocID="{7BF6FEF7-3231-4B9D-A011-DB7D3F9C9B74}" presName="Name37" presStyleLbl="parChTrans1D2" presStyleIdx="1" presStyleCnt="3"/>
      <dgm:spPr/>
    </dgm:pt>
    <dgm:pt modelId="{52F8AC23-B180-40F7-A744-B6D2C2BB6412}" type="pres">
      <dgm:prSet presAssocID="{87448F97-5C1B-4449-BBA7-2D2C06176BBA}" presName="hierRoot2" presStyleCnt="0">
        <dgm:presLayoutVars>
          <dgm:hierBranch val="init"/>
        </dgm:presLayoutVars>
      </dgm:prSet>
      <dgm:spPr/>
    </dgm:pt>
    <dgm:pt modelId="{470B5C4A-281C-41ED-AF36-8B9CBAE6F01D}" type="pres">
      <dgm:prSet presAssocID="{87448F97-5C1B-4449-BBA7-2D2C06176BBA}" presName="rootComposite" presStyleCnt="0"/>
      <dgm:spPr/>
    </dgm:pt>
    <dgm:pt modelId="{DF58C1A8-4605-4779-9352-6D4B119E6A71}" type="pres">
      <dgm:prSet presAssocID="{87448F97-5C1B-4449-BBA7-2D2C06176BBA}" presName="rootText" presStyleLbl="node2" presStyleIdx="1" presStyleCnt="3" custScaleY="167320" custLinFactNeighborY="123">
        <dgm:presLayoutVars>
          <dgm:chPref val="3"/>
        </dgm:presLayoutVars>
      </dgm:prSet>
      <dgm:spPr>
        <a:prstGeom prst="roundRect">
          <a:avLst/>
        </a:prstGeom>
      </dgm:spPr>
    </dgm:pt>
    <dgm:pt modelId="{340C9D76-532F-4F41-94F9-1648A6515123}" type="pres">
      <dgm:prSet presAssocID="{87448F97-5C1B-4449-BBA7-2D2C06176BBA}" presName="rootConnector" presStyleLbl="node2" presStyleIdx="1" presStyleCnt="3"/>
      <dgm:spPr/>
    </dgm:pt>
    <dgm:pt modelId="{4DE28162-DBDB-4EB0-A82B-43CE2A46FB5F}" type="pres">
      <dgm:prSet presAssocID="{87448F97-5C1B-4449-BBA7-2D2C06176BBA}" presName="hierChild4" presStyleCnt="0"/>
      <dgm:spPr/>
    </dgm:pt>
    <dgm:pt modelId="{2688A603-B559-4E2B-89DB-7D027F27AA93}" type="pres">
      <dgm:prSet presAssocID="{87448F97-5C1B-4449-BBA7-2D2C06176BBA}" presName="hierChild5" presStyleCnt="0"/>
      <dgm:spPr/>
    </dgm:pt>
    <dgm:pt modelId="{7EAAF55B-C6DE-41F1-A4F9-A7FBFCB8AF5E}" type="pres">
      <dgm:prSet presAssocID="{9C5AE667-0B55-4F21-80EB-9EA3E59153C3}" presName="Name37" presStyleLbl="parChTrans1D2" presStyleIdx="2" presStyleCnt="3"/>
      <dgm:spPr/>
    </dgm:pt>
    <dgm:pt modelId="{C0DFA5F7-A1BD-40BD-AD02-8FCFCEF41D3C}" type="pres">
      <dgm:prSet presAssocID="{FEF3C4C1-5C2C-417A-AF32-36E231508A81}" presName="hierRoot2" presStyleCnt="0">
        <dgm:presLayoutVars>
          <dgm:hierBranch val="init"/>
        </dgm:presLayoutVars>
      </dgm:prSet>
      <dgm:spPr/>
    </dgm:pt>
    <dgm:pt modelId="{5288EA1C-1A6A-4A09-8BA5-3D1A9F1CDC76}" type="pres">
      <dgm:prSet presAssocID="{FEF3C4C1-5C2C-417A-AF32-36E231508A81}" presName="rootComposite" presStyleCnt="0"/>
      <dgm:spPr/>
    </dgm:pt>
    <dgm:pt modelId="{613E5370-17EC-45E1-9BAC-624F7CF6A668}" type="pres">
      <dgm:prSet presAssocID="{FEF3C4C1-5C2C-417A-AF32-36E231508A81}" presName="rootText" presStyleLbl="node2" presStyleIdx="2" presStyleCnt="3" custScaleY="167320" custLinFactNeighborY="123">
        <dgm:presLayoutVars>
          <dgm:chPref val="3"/>
        </dgm:presLayoutVars>
      </dgm:prSet>
      <dgm:spPr>
        <a:prstGeom prst="roundRect">
          <a:avLst/>
        </a:prstGeom>
      </dgm:spPr>
    </dgm:pt>
    <dgm:pt modelId="{E0FC2DAC-59EF-4423-8987-B5538EA1E2DF}" type="pres">
      <dgm:prSet presAssocID="{FEF3C4C1-5C2C-417A-AF32-36E231508A81}" presName="rootConnector" presStyleLbl="node2" presStyleIdx="2" presStyleCnt="3"/>
      <dgm:spPr/>
    </dgm:pt>
    <dgm:pt modelId="{990F2E71-AC74-4775-B2A3-324BFEDB0EF9}" type="pres">
      <dgm:prSet presAssocID="{FEF3C4C1-5C2C-417A-AF32-36E231508A81}" presName="hierChild4" presStyleCnt="0"/>
      <dgm:spPr/>
    </dgm:pt>
    <dgm:pt modelId="{55EB0628-9CA6-4126-82EF-491E455E1FBE}" type="pres">
      <dgm:prSet presAssocID="{FEF3C4C1-5C2C-417A-AF32-36E231508A81}" presName="hierChild5" presStyleCnt="0"/>
      <dgm:spPr/>
    </dgm:pt>
    <dgm:pt modelId="{507E7369-58A2-44CA-9C4A-93B2B414F91A}" type="pres">
      <dgm:prSet presAssocID="{38D5E8A4-F81B-4DDA-B9A1-1981E549781F}" presName="hierChild3" presStyleCnt="0"/>
      <dgm:spPr/>
    </dgm:pt>
  </dgm:ptLst>
  <dgm:cxnLst>
    <dgm:cxn modelId="{06988B04-9516-41D6-B788-94C93981F240}" type="presOf" srcId="{AE007677-6BDA-44E8-8C66-439FA6E41389}" destId="{132E7B56-26E1-455D-B91B-472589940114}" srcOrd="0" destOrd="0" presId="urn:microsoft.com/office/officeart/2005/8/layout/orgChart1"/>
    <dgm:cxn modelId="{7AC59119-E94B-44B3-8600-0B498BB0C4CE}" type="presOf" srcId="{9C5AE667-0B55-4F21-80EB-9EA3E59153C3}" destId="{7EAAF55B-C6DE-41F1-A4F9-A7FBFCB8AF5E}" srcOrd="0" destOrd="0" presId="urn:microsoft.com/office/officeart/2005/8/layout/orgChart1"/>
    <dgm:cxn modelId="{2C282129-E779-4472-8B66-A41511581E5A}" srcId="{38D5E8A4-F81B-4DDA-B9A1-1981E549781F}" destId="{87448F97-5C1B-4449-BBA7-2D2C06176BBA}" srcOrd="1" destOrd="0" parTransId="{7BF6FEF7-3231-4B9D-A011-DB7D3F9C9B74}" sibTransId="{77631AAE-AE3E-4CD9-813D-A4BFEF411A22}"/>
    <dgm:cxn modelId="{51597E34-CBD0-4D5C-BEA2-A242E3917F89}" type="presOf" srcId="{7BF6FEF7-3231-4B9D-A011-DB7D3F9C9B74}" destId="{CE1309A8-9B07-440D-AA93-BCE6ADD29080}" srcOrd="0" destOrd="0" presId="urn:microsoft.com/office/officeart/2005/8/layout/orgChart1"/>
    <dgm:cxn modelId="{B915A63B-3B3B-4381-9785-C7D306092884}" type="presOf" srcId="{38D5E8A4-F81B-4DDA-B9A1-1981E549781F}" destId="{6F701BD2-D99B-40A3-896A-07F1BB38357F}" srcOrd="0" destOrd="0" presId="urn:microsoft.com/office/officeart/2005/8/layout/orgChart1"/>
    <dgm:cxn modelId="{1932DD63-34B3-4233-A567-E7DF5473ECD2}" srcId="{38D5E8A4-F81B-4DDA-B9A1-1981E549781F}" destId="{03CB0D08-07CB-49BB-985D-D2DD48D7F283}" srcOrd="0" destOrd="0" parTransId="{AE007677-6BDA-44E8-8C66-439FA6E41389}" sibTransId="{93232AEB-82E0-4E3D-BC6E-1F4B240A4BBF}"/>
    <dgm:cxn modelId="{96F97366-62F7-4EF3-851E-2897C21F5B9D}" type="presOf" srcId="{87448F97-5C1B-4449-BBA7-2D2C06176BBA}" destId="{DF58C1A8-4605-4779-9352-6D4B119E6A71}" srcOrd="0" destOrd="0" presId="urn:microsoft.com/office/officeart/2005/8/layout/orgChart1"/>
    <dgm:cxn modelId="{09B36E8A-EB25-4EFA-B7E7-C7A5AD02A0F5}" type="presOf" srcId="{FEF3C4C1-5C2C-417A-AF32-36E231508A81}" destId="{E0FC2DAC-59EF-4423-8987-B5538EA1E2DF}" srcOrd="1" destOrd="0" presId="urn:microsoft.com/office/officeart/2005/8/layout/orgChart1"/>
    <dgm:cxn modelId="{F916B28E-6B43-4C88-A282-B316051578CC}" srcId="{38D5E8A4-F81B-4DDA-B9A1-1981E549781F}" destId="{FEF3C4C1-5C2C-417A-AF32-36E231508A81}" srcOrd="2" destOrd="0" parTransId="{9C5AE667-0B55-4F21-80EB-9EA3E59153C3}" sibTransId="{97D812C3-7113-4449-94A7-16AC5EC0AF3A}"/>
    <dgm:cxn modelId="{3344BF95-E1CF-4F45-9673-7E132DF0B326}" type="presOf" srcId="{87448F97-5C1B-4449-BBA7-2D2C06176BBA}" destId="{340C9D76-532F-4F41-94F9-1648A6515123}" srcOrd="1" destOrd="0" presId="urn:microsoft.com/office/officeart/2005/8/layout/orgChart1"/>
    <dgm:cxn modelId="{1498ED9C-16FE-494C-88FC-C7F32B85B330}" type="presOf" srcId="{FEF3C4C1-5C2C-417A-AF32-36E231508A81}" destId="{613E5370-17EC-45E1-9BAC-624F7CF6A668}" srcOrd="0" destOrd="0" presId="urn:microsoft.com/office/officeart/2005/8/layout/orgChart1"/>
    <dgm:cxn modelId="{3AC815A3-67D7-459C-A383-0C8F2B675CCE}" type="presOf" srcId="{03CB0D08-07CB-49BB-985D-D2DD48D7F283}" destId="{338528CE-C023-421F-AF9A-A02BAEBD8E67}" srcOrd="1" destOrd="0" presId="urn:microsoft.com/office/officeart/2005/8/layout/orgChart1"/>
    <dgm:cxn modelId="{DE6136B1-BCC7-4D3D-BB97-ECFD07FB0AC1}" type="presOf" srcId="{03CB0D08-07CB-49BB-985D-D2DD48D7F283}" destId="{62FEA076-EBA7-4294-B4A0-78BF23B3E5E9}" srcOrd="0" destOrd="0" presId="urn:microsoft.com/office/officeart/2005/8/layout/orgChart1"/>
    <dgm:cxn modelId="{E4E6B7B2-6D25-4366-9CC6-C5FCECD08A2B}" srcId="{E5540772-9A62-43DA-A7CA-8D1A9D32CBE2}" destId="{38D5E8A4-F81B-4DDA-B9A1-1981E549781F}" srcOrd="0" destOrd="0" parTransId="{2B7481D2-502C-49B2-A241-A3732B8FF990}" sibTransId="{D79C16BD-DFC5-4296-BA52-DB32CACD5451}"/>
    <dgm:cxn modelId="{9621A8C0-549C-48F3-AB7E-116E12B5D639}" type="presOf" srcId="{E5540772-9A62-43DA-A7CA-8D1A9D32CBE2}" destId="{7BBF0ADB-9B6B-4C82-B442-4F03C8F79111}" srcOrd="0" destOrd="0" presId="urn:microsoft.com/office/officeart/2005/8/layout/orgChart1"/>
    <dgm:cxn modelId="{2594D5CF-8139-458F-B589-8F026CE6D773}" type="presOf" srcId="{38D5E8A4-F81B-4DDA-B9A1-1981E549781F}" destId="{D0F9734A-88B3-4DA8-A825-6C12FDE96E56}" srcOrd="1" destOrd="0" presId="urn:microsoft.com/office/officeart/2005/8/layout/orgChart1"/>
    <dgm:cxn modelId="{77A6E46E-9720-4B24-A6D8-DF8F54DFD879}" type="presParOf" srcId="{7BBF0ADB-9B6B-4C82-B442-4F03C8F79111}" destId="{15880E7F-EEEC-490A-9C4A-38460DD18AFD}" srcOrd="0" destOrd="0" presId="urn:microsoft.com/office/officeart/2005/8/layout/orgChart1"/>
    <dgm:cxn modelId="{C9ECA017-FB65-447A-A245-0042389D8DAC}" type="presParOf" srcId="{15880E7F-EEEC-490A-9C4A-38460DD18AFD}" destId="{D0180746-5612-4020-8E7C-1332C36D37C1}" srcOrd="0" destOrd="0" presId="urn:microsoft.com/office/officeart/2005/8/layout/orgChart1"/>
    <dgm:cxn modelId="{47037478-DF29-4C2E-B09A-29F570A9582A}" type="presParOf" srcId="{D0180746-5612-4020-8E7C-1332C36D37C1}" destId="{6F701BD2-D99B-40A3-896A-07F1BB38357F}" srcOrd="0" destOrd="0" presId="urn:microsoft.com/office/officeart/2005/8/layout/orgChart1"/>
    <dgm:cxn modelId="{A06D8442-AC04-4FF1-A7FC-98A2A376BC74}" type="presParOf" srcId="{D0180746-5612-4020-8E7C-1332C36D37C1}" destId="{D0F9734A-88B3-4DA8-A825-6C12FDE96E56}" srcOrd="1" destOrd="0" presId="urn:microsoft.com/office/officeart/2005/8/layout/orgChart1"/>
    <dgm:cxn modelId="{9C15BCE7-66AF-4242-BF29-B7737CC4E2C1}" type="presParOf" srcId="{15880E7F-EEEC-490A-9C4A-38460DD18AFD}" destId="{76D199EF-9C06-4C0E-B3F5-EBC5A45E27B1}" srcOrd="1" destOrd="0" presId="urn:microsoft.com/office/officeart/2005/8/layout/orgChart1"/>
    <dgm:cxn modelId="{85F973E6-624C-4643-8C4E-BC473063CD52}" type="presParOf" srcId="{76D199EF-9C06-4C0E-B3F5-EBC5A45E27B1}" destId="{132E7B56-26E1-455D-B91B-472589940114}" srcOrd="0" destOrd="0" presId="urn:microsoft.com/office/officeart/2005/8/layout/orgChart1"/>
    <dgm:cxn modelId="{6E02E62E-2AF5-498B-A948-7A9345D81C77}" type="presParOf" srcId="{76D199EF-9C06-4C0E-B3F5-EBC5A45E27B1}" destId="{94CE147F-254E-47BA-8611-3012C5264AA5}" srcOrd="1" destOrd="0" presId="urn:microsoft.com/office/officeart/2005/8/layout/orgChart1"/>
    <dgm:cxn modelId="{247F6A1E-6077-4886-AECE-5D58DC0DAF9F}" type="presParOf" srcId="{94CE147F-254E-47BA-8611-3012C5264AA5}" destId="{C7259707-46A7-4BD1-A6A6-CAB2B5EA8AC2}" srcOrd="0" destOrd="0" presId="urn:microsoft.com/office/officeart/2005/8/layout/orgChart1"/>
    <dgm:cxn modelId="{7919E01B-D0CF-4DF2-863A-A7D5B29D8606}" type="presParOf" srcId="{C7259707-46A7-4BD1-A6A6-CAB2B5EA8AC2}" destId="{62FEA076-EBA7-4294-B4A0-78BF23B3E5E9}" srcOrd="0" destOrd="0" presId="urn:microsoft.com/office/officeart/2005/8/layout/orgChart1"/>
    <dgm:cxn modelId="{04104AE0-E894-47A0-859F-62788D8E0C95}" type="presParOf" srcId="{C7259707-46A7-4BD1-A6A6-CAB2B5EA8AC2}" destId="{338528CE-C023-421F-AF9A-A02BAEBD8E67}" srcOrd="1" destOrd="0" presId="urn:microsoft.com/office/officeart/2005/8/layout/orgChart1"/>
    <dgm:cxn modelId="{C804A262-DC0D-4F09-91DD-6C40217D42ED}" type="presParOf" srcId="{94CE147F-254E-47BA-8611-3012C5264AA5}" destId="{CB84189C-6C09-4F68-A3E0-5F7CC6E2DC31}" srcOrd="1" destOrd="0" presId="urn:microsoft.com/office/officeart/2005/8/layout/orgChart1"/>
    <dgm:cxn modelId="{3AC21625-01CD-4C0E-90F9-5197FA8B57E2}" type="presParOf" srcId="{94CE147F-254E-47BA-8611-3012C5264AA5}" destId="{F78763F7-405C-4FEC-9872-C83D83072E1E}" srcOrd="2" destOrd="0" presId="urn:microsoft.com/office/officeart/2005/8/layout/orgChart1"/>
    <dgm:cxn modelId="{6D9A3E66-024F-4ECE-BC4C-B8B071BCF169}" type="presParOf" srcId="{76D199EF-9C06-4C0E-B3F5-EBC5A45E27B1}" destId="{CE1309A8-9B07-440D-AA93-BCE6ADD29080}" srcOrd="2" destOrd="0" presId="urn:microsoft.com/office/officeart/2005/8/layout/orgChart1"/>
    <dgm:cxn modelId="{F60626B3-5818-4E15-9154-C7CB8A5761C8}" type="presParOf" srcId="{76D199EF-9C06-4C0E-B3F5-EBC5A45E27B1}" destId="{52F8AC23-B180-40F7-A744-B6D2C2BB6412}" srcOrd="3" destOrd="0" presId="urn:microsoft.com/office/officeart/2005/8/layout/orgChart1"/>
    <dgm:cxn modelId="{C3546FA9-ACB2-4878-A378-DA5110A76240}" type="presParOf" srcId="{52F8AC23-B180-40F7-A744-B6D2C2BB6412}" destId="{470B5C4A-281C-41ED-AF36-8B9CBAE6F01D}" srcOrd="0" destOrd="0" presId="urn:microsoft.com/office/officeart/2005/8/layout/orgChart1"/>
    <dgm:cxn modelId="{9DB37CE7-8C3D-405E-B2D8-FCCE954A2FC8}" type="presParOf" srcId="{470B5C4A-281C-41ED-AF36-8B9CBAE6F01D}" destId="{DF58C1A8-4605-4779-9352-6D4B119E6A71}" srcOrd="0" destOrd="0" presId="urn:microsoft.com/office/officeart/2005/8/layout/orgChart1"/>
    <dgm:cxn modelId="{2FC82FC5-8E2F-48ED-A47C-E0C94DA17A50}" type="presParOf" srcId="{470B5C4A-281C-41ED-AF36-8B9CBAE6F01D}" destId="{340C9D76-532F-4F41-94F9-1648A6515123}" srcOrd="1" destOrd="0" presId="urn:microsoft.com/office/officeart/2005/8/layout/orgChart1"/>
    <dgm:cxn modelId="{50F5B04D-70FA-4B6C-B9B6-B8F502F9464D}" type="presParOf" srcId="{52F8AC23-B180-40F7-A744-B6D2C2BB6412}" destId="{4DE28162-DBDB-4EB0-A82B-43CE2A46FB5F}" srcOrd="1" destOrd="0" presId="urn:microsoft.com/office/officeart/2005/8/layout/orgChart1"/>
    <dgm:cxn modelId="{041AC7EE-5F65-4467-ABAA-D53AFB6B590F}" type="presParOf" srcId="{52F8AC23-B180-40F7-A744-B6D2C2BB6412}" destId="{2688A603-B559-4E2B-89DB-7D027F27AA93}" srcOrd="2" destOrd="0" presId="urn:microsoft.com/office/officeart/2005/8/layout/orgChart1"/>
    <dgm:cxn modelId="{EE047573-5348-4265-83B2-218D56331D96}" type="presParOf" srcId="{76D199EF-9C06-4C0E-B3F5-EBC5A45E27B1}" destId="{7EAAF55B-C6DE-41F1-A4F9-A7FBFCB8AF5E}" srcOrd="4" destOrd="0" presId="urn:microsoft.com/office/officeart/2005/8/layout/orgChart1"/>
    <dgm:cxn modelId="{B39B3013-DF6D-407B-B3D4-0C5805101DE0}" type="presParOf" srcId="{76D199EF-9C06-4C0E-B3F5-EBC5A45E27B1}" destId="{C0DFA5F7-A1BD-40BD-AD02-8FCFCEF41D3C}" srcOrd="5" destOrd="0" presId="urn:microsoft.com/office/officeart/2005/8/layout/orgChart1"/>
    <dgm:cxn modelId="{7CB4F753-D63E-487F-89E6-623EBAFE9AEE}" type="presParOf" srcId="{C0DFA5F7-A1BD-40BD-AD02-8FCFCEF41D3C}" destId="{5288EA1C-1A6A-4A09-8BA5-3D1A9F1CDC76}" srcOrd="0" destOrd="0" presId="urn:microsoft.com/office/officeart/2005/8/layout/orgChart1"/>
    <dgm:cxn modelId="{D53ABEF1-E0B9-417A-8FC9-26BEF0442288}" type="presParOf" srcId="{5288EA1C-1A6A-4A09-8BA5-3D1A9F1CDC76}" destId="{613E5370-17EC-45E1-9BAC-624F7CF6A668}" srcOrd="0" destOrd="0" presId="urn:microsoft.com/office/officeart/2005/8/layout/orgChart1"/>
    <dgm:cxn modelId="{BBF0949E-BE10-4FE6-A9C3-E2592F6D8452}" type="presParOf" srcId="{5288EA1C-1A6A-4A09-8BA5-3D1A9F1CDC76}" destId="{E0FC2DAC-59EF-4423-8987-B5538EA1E2DF}" srcOrd="1" destOrd="0" presId="urn:microsoft.com/office/officeart/2005/8/layout/orgChart1"/>
    <dgm:cxn modelId="{214B7067-7089-45D7-86FA-C6D7D7F1514B}" type="presParOf" srcId="{C0DFA5F7-A1BD-40BD-AD02-8FCFCEF41D3C}" destId="{990F2E71-AC74-4775-B2A3-324BFEDB0EF9}" srcOrd="1" destOrd="0" presId="urn:microsoft.com/office/officeart/2005/8/layout/orgChart1"/>
    <dgm:cxn modelId="{D2D1003B-EAB1-4205-BD58-7D24B8BC93AC}" type="presParOf" srcId="{C0DFA5F7-A1BD-40BD-AD02-8FCFCEF41D3C}" destId="{55EB0628-9CA6-4126-82EF-491E455E1FBE}" srcOrd="2" destOrd="0" presId="urn:microsoft.com/office/officeart/2005/8/layout/orgChart1"/>
    <dgm:cxn modelId="{F5C3E288-A3F3-4854-AAF5-D27661BA6C1D}" type="presParOf" srcId="{15880E7F-EEEC-490A-9C4A-38460DD18AFD}" destId="{507E7369-58A2-44CA-9C4A-93B2B414F9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554922-039C-4A01-9FBE-4AB0F686281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F0A96EE-4538-420E-AB3B-C64DBAAC6BCB}">
      <dgm:prSet/>
      <dgm:spPr/>
      <dgm:t>
        <a:bodyPr/>
        <a:lstStyle/>
        <a:p>
          <a:r>
            <a:rPr lang="th-TH" b="1"/>
            <a:t>การใช้ย่านวัดแรงดันไฟสลับ </a:t>
          </a:r>
          <a:endParaRPr lang="en-GB"/>
        </a:p>
      </dgm:t>
    </dgm:pt>
    <dgm:pt modelId="{BA84C96F-05BB-415F-BE31-46F66EA2A2BD}" type="parTrans" cxnId="{DE8F5C4C-0816-4CD3-BF56-9E8FCE5D3546}">
      <dgm:prSet/>
      <dgm:spPr/>
      <dgm:t>
        <a:bodyPr/>
        <a:lstStyle/>
        <a:p>
          <a:endParaRPr lang="en-GB"/>
        </a:p>
      </dgm:t>
    </dgm:pt>
    <dgm:pt modelId="{5E6132D0-D31B-4E88-9AAE-89461AED10AA}" type="sibTrans" cxnId="{DE8F5C4C-0816-4CD3-BF56-9E8FCE5D3546}">
      <dgm:prSet/>
      <dgm:spPr/>
      <dgm:t>
        <a:bodyPr/>
        <a:lstStyle/>
        <a:p>
          <a:endParaRPr lang="en-GB"/>
        </a:p>
      </dgm:t>
    </dgm:pt>
    <dgm:pt modelId="{D5DA35D6-918A-422A-A672-601C56B30D1F}">
      <dgm:prSet/>
      <dgm:spPr/>
      <dgm:t>
        <a:bodyPr/>
        <a:lstStyle/>
        <a:p>
          <a:r>
            <a:rPr lang="en-US"/>
            <a:t>1) </a:t>
          </a:r>
          <a:r>
            <a:rPr lang="th-TH"/>
            <a:t>ย่านวัด </a:t>
          </a:r>
          <a:r>
            <a:rPr lang="en-US"/>
            <a:t>ACV </a:t>
          </a:r>
          <a:r>
            <a:rPr lang="th-TH"/>
            <a:t>แบ่งออกเป็น 4 ย่าน คือ 10 </a:t>
          </a:r>
          <a:r>
            <a:rPr lang="en-US"/>
            <a:t>V, 50 V, 250 V </a:t>
          </a:r>
          <a:r>
            <a:rPr lang="th-TH"/>
            <a:t>และ 1,000 </a:t>
          </a:r>
          <a:r>
            <a:rPr lang="en-US"/>
            <a:t>V </a:t>
          </a:r>
          <a:endParaRPr lang="en-GB"/>
        </a:p>
      </dgm:t>
    </dgm:pt>
    <dgm:pt modelId="{65804CD5-9430-4F84-9CCF-3702287C918A}" type="parTrans" cxnId="{A4519947-D78D-44A2-8E86-1EF88998D43B}">
      <dgm:prSet/>
      <dgm:spPr/>
      <dgm:t>
        <a:bodyPr/>
        <a:lstStyle/>
        <a:p>
          <a:endParaRPr lang="en-GB"/>
        </a:p>
      </dgm:t>
    </dgm:pt>
    <dgm:pt modelId="{030A3821-7233-44B2-B915-F53A89BF6187}" type="sibTrans" cxnId="{A4519947-D78D-44A2-8E86-1EF88998D43B}">
      <dgm:prSet/>
      <dgm:spPr/>
      <dgm:t>
        <a:bodyPr/>
        <a:lstStyle/>
        <a:p>
          <a:endParaRPr lang="en-GB"/>
        </a:p>
      </dgm:t>
    </dgm:pt>
    <dgm:pt modelId="{A2EB925D-1B39-457D-B10B-6D1DF655B8DC}">
      <dgm:prSet/>
      <dgm:spPr/>
      <dgm:t>
        <a:bodyPr/>
        <a:lstStyle/>
        <a:p>
          <a:r>
            <a:rPr lang="th-TH"/>
            <a:t>2) ภาพแสดงการตั้งสวิตช์ไว้ที่ย่านวัด 1,000 </a:t>
          </a:r>
          <a:r>
            <a:rPr lang="en-US"/>
            <a:t>V </a:t>
          </a:r>
          <a:r>
            <a:rPr lang="th-TH"/>
            <a:t>ถ้าหมุนสวิตช์ลงก็จะเป็นการตั้งย่านวัด 250 </a:t>
          </a:r>
          <a:r>
            <a:rPr lang="en-US"/>
            <a:t>V, 50 V </a:t>
          </a:r>
          <a:r>
            <a:rPr lang="th-TH"/>
            <a:t>และ 10 </a:t>
          </a:r>
          <a:r>
            <a:rPr lang="en-US"/>
            <a:t>V </a:t>
          </a:r>
          <a:r>
            <a:rPr lang="th-TH"/>
            <a:t>ตามลำดับ อักษร 22 </a:t>
          </a:r>
          <a:r>
            <a:rPr lang="en-US"/>
            <a:t>dB 0 </a:t>
          </a:r>
          <a:r>
            <a:rPr lang="th-TH"/>
            <a:t>ที่มาตร 10 </a:t>
          </a:r>
          <a:r>
            <a:rPr lang="en-US"/>
            <a:t>V </a:t>
          </a:r>
          <a:r>
            <a:rPr lang="th-TH"/>
            <a:t>มีไว้เพื่อวัดค่าเด</a:t>
          </a:r>
          <a:r>
            <a:rPr lang="th-TH" err="1"/>
            <a:t>ซิเบล</a:t>
          </a:r>
          <a:r>
            <a:rPr lang="th-TH"/>
            <a:t> (</a:t>
          </a:r>
          <a:r>
            <a:rPr lang="en-US"/>
            <a:t>Decibel) </a:t>
          </a:r>
          <a:endParaRPr lang="en-GB"/>
        </a:p>
      </dgm:t>
    </dgm:pt>
    <dgm:pt modelId="{F4463350-B26D-4611-ABB1-47CED3572E0E}" type="parTrans" cxnId="{A60A224A-20E8-4A0C-AD77-5DE825BE699C}">
      <dgm:prSet/>
      <dgm:spPr/>
      <dgm:t>
        <a:bodyPr/>
        <a:lstStyle/>
        <a:p>
          <a:endParaRPr lang="en-GB"/>
        </a:p>
      </dgm:t>
    </dgm:pt>
    <dgm:pt modelId="{CB71F516-6A66-4FC2-86B9-E4E169492F11}" type="sibTrans" cxnId="{A60A224A-20E8-4A0C-AD77-5DE825BE699C}">
      <dgm:prSet/>
      <dgm:spPr/>
      <dgm:t>
        <a:bodyPr/>
        <a:lstStyle/>
        <a:p>
          <a:endParaRPr lang="en-GB"/>
        </a:p>
      </dgm:t>
    </dgm:pt>
    <dgm:pt modelId="{51E76629-9329-43B4-9B39-B8311C400307}">
      <dgm:prSet/>
      <dgm:spPr/>
      <dgm:t>
        <a:bodyPr/>
        <a:lstStyle/>
        <a:p>
          <a:r>
            <a:rPr lang="en-US"/>
            <a:t>3) </a:t>
          </a:r>
          <a:r>
            <a:rPr lang="th-TH"/>
            <a:t>ก่อนวัดจะตอ้ งตั้งย่านให้เหมาะสมกับโวลต์ที่จะวัด โดยประมาณว่า ถ้าจุดที่วัดมีย่านโวลต์ปกติ จะทำให้เข็มมิเตอร์บอกค่าประมาณกลาง</a:t>
          </a:r>
          <a:r>
            <a:rPr lang="th-TH" err="1"/>
            <a:t>สเกล</a:t>
          </a:r>
          <a:r>
            <a:rPr lang="th-TH"/>
            <a:t>หรือค่อนไปทางขวามือของ</a:t>
          </a:r>
          <a:r>
            <a:rPr lang="th-TH" err="1"/>
            <a:t>สเกล</a:t>
          </a:r>
          <a:r>
            <a:rPr lang="th-TH"/>
            <a:t> และมีหลักการเลือกใช้ ย่านวัดตามตารางต่อไปนี้ </a:t>
          </a:r>
          <a:endParaRPr lang="en-GB"/>
        </a:p>
      </dgm:t>
    </dgm:pt>
    <dgm:pt modelId="{B4EB86B5-C1E9-4CA3-BFDC-CABE2243CE47}" type="parTrans" cxnId="{C509B684-6FDC-41EA-9CA4-CF3D9100A890}">
      <dgm:prSet/>
      <dgm:spPr/>
      <dgm:t>
        <a:bodyPr/>
        <a:lstStyle/>
        <a:p>
          <a:endParaRPr lang="en-GB"/>
        </a:p>
      </dgm:t>
    </dgm:pt>
    <dgm:pt modelId="{61F4B61F-BEB9-4830-BDF7-4E677484A54A}" type="sibTrans" cxnId="{C509B684-6FDC-41EA-9CA4-CF3D9100A890}">
      <dgm:prSet/>
      <dgm:spPr/>
      <dgm:t>
        <a:bodyPr/>
        <a:lstStyle/>
        <a:p>
          <a:endParaRPr lang="en-GB"/>
        </a:p>
      </dgm:t>
    </dgm:pt>
    <dgm:pt modelId="{68D2655B-E357-411B-B6CE-21CAE94E9DF5}" type="pres">
      <dgm:prSet presAssocID="{0D554922-039C-4A01-9FBE-4AB0F6862810}" presName="linear" presStyleCnt="0">
        <dgm:presLayoutVars>
          <dgm:animLvl val="lvl"/>
          <dgm:resizeHandles val="exact"/>
        </dgm:presLayoutVars>
      </dgm:prSet>
      <dgm:spPr/>
    </dgm:pt>
    <dgm:pt modelId="{EF47E18A-1009-402F-9B50-F78BCBCC12DB}" type="pres">
      <dgm:prSet presAssocID="{BF0A96EE-4538-420E-AB3B-C64DBAAC6BC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EBA9F09-FA99-4703-BA64-42A43260796B}" type="pres">
      <dgm:prSet presAssocID="{BF0A96EE-4538-420E-AB3B-C64DBAAC6BC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A825809-3F75-40AE-A4D5-22D844E9A38F}" type="presOf" srcId="{0D554922-039C-4A01-9FBE-4AB0F6862810}" destId="{68D2655B-E357-411B-B6CE-21CAE94E9DF5}" srcOrd="0" destOrd="0" presId="urn:microsoft.com/office/officeart/2005/8/layout/vList2"/>
    <dgm:cxn modelId="{8556E423-1CF4-456D-9369-DA0349C5D4EF}" type="presOf" srcId="{51E76629-9329-43B4-9B39-B8311C400307}" destId="{6EBA9F09-FA99-4703-BA64-42A43260796B}" srcOrd="0" destOrd="2" presId="urn:microsoft.com/office/officeart/2005/8/layout/vList2"/>
    <dgm:cxn modelId="{A4519947-D78D-44A2-8E86-1EF88998D43B}" srcId="{BF0A96EE-4538-420E-AB3B-C64DBAAC6BCB}" destId="{D5DA35D6-918A-422A-A672-601C56B30D1F}" srcOrd="0" destOrd="0" parTransId="{65804CD5-9430-4F84-9CCF-3702287C918A}" sibTransId="{030A3821-7233-44B2-B915-F53A89BF6187}"/>
    <dgm:cxn modelId="{A60A224A-20E8-4A0C-AD77-5DE825BE699C}" srcId="{BF0A96EE-4538-420E-AB3B-C64DBAAC6BCB}" destId="{A2EB925D-1B39-457D-B10B-6D1DF655B8DC}" srcOrd="1" destOrd="0" parTransId="{F4463350-B26D-4611-ABB1-47CED3572E0E}" sibTransId="{CB71F516-6A66-4FC2-86B9-E4E169492F11}"/>
    <dgm:cxn modelId="{DE8F5C4C-0816-4CD3-BF56-9E8FCE5D3546}" srcId="{0D554922-039C-4A01-9FBE-4AB0F6862810}" destId="{BF0A96EE-4538-420E-AB3B-C64DBAAC6BCB}" srcOrd="0" destOrd="0" parTransId="{BA84C96F-05BB-415F-BE31-46F66EA2A2BD}" sibTransId="{5E6132D0-D31B-4E88-9AAE-89461AED10AA}"/>
    <dgm:cxn modelId="{C509B684-6FDC-41EA-9CA4-CF3D9100A890}" srcId="{BF0A96EE-4538-420E-AB3B-C64DBAAC6BCB}" destId="{51E76629-9329-43B4-9B39-B8311C400307}" srcOrd="2" destOrd="0" parTransId="{B4EB86B5-C1E9-4CA3-BFDC-CABE2243CE47}" sibTransId="{61F4B61F-BEB9-4830-BDF7-4E677484A54A}"/>
    <dgm:cxn modelId="{1D2570A2-0E76-4BE3-9546-5A0F58049B2C}" type="presOf" srcId="{A2EB925D-1B39-457D-B10B-6D1DF655B8DC}" destId="{6EBA9F09-FA99-4703-BA64-42A43260796B}" srcOrd="0" destOrd="1" presId="urn:microsoft.com/office/officeart/2005/8/layout/vList2"/>
    <dgm:cxn modelId="{8211F2C0-A166-487A-84C9-A158668BCA2F}" type="presOf" srcId="{D5DA35D6-918A-422A-A672-601C56B30D1F}" destId="{6EBA9F09-FA99-4703-BA64-42A43260796B}" srcOrd="0" destOrd="0" presId="urn:microsoft.com/office/officeart/2005/8/layout/vList2"/>
    <dgm:cxn modelId="{22B162EB-4B7B-466F-BBAF-5CDE96382C9D}" type="presOf" srcId="{BF0A96EE-4538-420E-AB3B-C64DBAAC6BCB}" destId="{EF47E18A-1009-402F-9B50-F78BCBCC12DB}" srcOrd="0" destOrd="0" presId="urn:microsoft.com/office/officeart/2005/8/layout/vList2"/>
    <dgm:cxn modelId="{F50B0F94-7099-4BEE-B57A-0742D4601CFA}" type="presParOf" srcId="{68D2655B-E357-411B-B6CE-21CAE94E9DF5}" destId="{EF47E18A-1009-402F-9B50-F78BCBCC12DB}" srcOrd="0" destOrd="0" presId="urn:microsoft.com/office/officeart/2005/8/layout/vList2"/>
    <dgm:cxn modelId="{42ED1673-0520-4610-B21B-84EE64B17859}" type="presParOf" srcId="{68D2655B-E357-411B-B6CE-21CAE94E9DF5}" destId="{6EBA9F09-FA99-4703-BA64-42A43260796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B6882B-C5A8-4707-9198-41C4522E31D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9F9A6A8-304B-4422-9CE1-2A9508968EE6}">
      <dgm:prSet/>
      <dgm:spPr/>
      <dgm:t>
        <a:bodyPr/>
        <a:lstStyle/>
        <a:p>
          <a:r>
            <a:rPr lang="th-TH" b="1"/>
            <a:t>การอ่านย่านวัดแรงดันไฟสลับ </a:t>
          </a:r>
          <a:endParaRPr lang="en-GB"/>
        </a:p>
      </dgm:t>
    </dgm:pt>
    <dgm:pt modelId="{3FBAD4F4-F0E7-4887-94E9-6C030230E5E1}" type="parTrans" cxnId="{68684487-201A-4CC5-9604-AC9C090F2283}">
      <dgm:prSet/>
      <dgm:spPr/>
      <dgm:t>
        <a:bodyPr/>
        <a:lstStyle/>
        <a:p>
          <a:endParaRPr lang="en-GB"/>
        </a:p>
      </dgm:t>
    </dgm:pt>
    <dgm:pt modelId="{3D1430B0-8F16-4D4C-8FB6-7531FEF88EC1}" type="sibTrans" cxnId="{68684487-201A-4CC5-9604-AC9C090F2283}">
      <dgm:prSet/>
      <dgm:spPr/>
      <dgm:t>
        <a:bodyPr/>
        <a:lstStyle/>
        <a:p>
          <a:endParaRPr lang="en-GB"/>
        </a:p>
      </dgm:t>
    </dgm:pt>
    <dgm:pt modelId="{5DBE8D73-B019-474A-A884-230F10BA6E09}">
      <dgm:prSet/>
      <dgm:spPr/>
      <dgm:t>
        <a:bodyPr/>
        <a:lstStyle/>
        <a:p>
          <a:r>
            <a:rPr lang="th-TH" b="1"/>
            <a:t>1. </a:t>
          </a:r>
          <a:r>
            <a:rPr lang="th-TH" b="1" err="1"/>
            <a:t>สเกล</a:t>
          </a:r>
          <a:r>
            <a:rPr lang="th-TH" b="1"/>
            <a:t>ย่านวัด </a:t>
          </a:r>
          <a:r>
            <a:rPr lang="en-US" b="1"/>
            <a:t>ACV </a:t>
          </a:r>
          <a:r>
            <a:rPr lang="th-TH" err="1"/>
            <a:t>สเกล</a:t>
          </a:r>
          <a:r>
            <a:rPr lang="th-TH"/>
            <a:t>สำหรับการอ่านค่าเมื่อใช้ย่านวัด </a:t>
          </a:r>
          <a:r>
            <a:rPr lang="en-US"/>
            <a:t>ACV </a:t>
          </a:r>
          <a:r>
            <a:rPr lang="th-TH"/>
            <a:t>มี 3 </a:t>
          </a:r>
          <a:r>
            <a:rPr lang="th-TH" err="1"/>
            <a:t>สเกล</a:t>
          </a:r>
          <a:r>
            <a:rPr lang="th-TH"/>
            <a:t> (</a:t>
          </a:r>
          <a:r>
            <a:rPr lang="th-TH" err="1"/>
            <a:t>สเกล</a:t>
          </a:r>
          <a:r>
            <a:rPr lang="th-TH"/>
            <a:t>สีแดงที่มีตัวเลขของ</a:t>
          </a:r>
          <a:r>
            <a:rPr lang="th-TH" err="1"/>
            <a:t>สเกล</a:t>
          </a:r>
          <a:r>
            <a:rPr lang="th-TH"/>
            <a:t>อยู่ เหนือ</a:t>
          </a:r>
          <a:r>
            <a:rPr lang="th-TH" err="1"/>
            <a:t>สเกล</a:t>
          </a:r>
          <a:r>
            <a:rPr lang="th-TH"/>
            <a:t>) และแบ่งเป็น</a:t>
          </a:r>
          <a:r>
            <a:rPr lang="th-TH" err="1"/>
            <a:t>สเกล</a:t>
          </a:r>
          <a:r>
            <a:rPr lang="th-TH"/>
            <a:t>ย่อยไว้ 3 </a:t>
          </a:r>
          <a:r>
            <a:rPr lang="th-TH" err="1"/>
            <a:t>สเกล</a:t>
          </a:r>
          <a:r>
            <a:rPr lang="th-TH"/>
            <a:t> คือ </a:t>
          </a:r>
          <a:r>
            <a:rPr lang="th-TH" err="1"/>
            <a:t>สเกล</a:t>
          </a:r>
          <a:r>
            <a:rPr lang="th-TH"/>
            <a:t>บน 0-10 </a:t>
          </a:r>
          <a:r>
            <a:rPr lang="th-TH" err="1"/>
            <a:t>สเกล</a:t>
          </a:r>
          <a:r>
            <a:rPr lang="th-TH"/>
            <a:t>กลาง 0-50 </a:t>
          </a:r>
          <a:r>
            <a:rPr lang="th-TH" err="1"/>
            <a:t>สเกล</a:t>
          </a:r>
          <a:r>
            <a:rPr lang="th-TH"/>
            <a:t>ล่าง 0-250 </a:t>
          </a:r>
          <a:endParaRPr lang="en-GB"/>
        </a:p>
      </dgm:t>
    </dgm:pt>
    <dgm:pt modelId="{B3C28F94-6762-4D5B-89B4-A97EDFC800C9}" type="parTrans" cxnId="{C06CB93E-9D05-4152-96AF-AAC823AAA84A}">
      <dgm:prSet/>
      <dgm:spPr/>
      <dgm:t>
        <a:bodyPr/>
        <a:lstStyle/>
        <a:p>
          <a:endParaRPr lang="en-GB"/>
        </a:p>
      </dgm:t>
    </dgm:pt>
    <dgm:pt modelId="{AFE25C5B-10F8-4925-8A3E-70C601FC6FA0}" type="sibTrans" cxnId="{C06CB93E-9D05-4152-96AF-AAC823AAA84A}">
      <dgm:prSet/>
      <dgm:spPr/>
      <dgm:t>
        <a:bodyPr/>
        <a:lstStyle/>
        <a:p>
          <a:endParaRPr lang="en-GB"/>
        </a:p>
      </dgm:t>
    </dgm:pt>
    <dgm:pt modelId="{C55BFEF5-CBA7-4916-8CB6-8349A00C68A9}">
      <dgm:prSet/>
      <dgm:spPr/>
      <dgm:t>
        <a:bodyPr/>
        <a:lstStyle/>
        <a:p>
          <a:r>
            <a:rPr lang="th-TH" b="1" dirty="0"/>
            <a:t>2. หลักการอ่านค่า </a:t>
          </a:r>
          <a:r>
            <a:rPr lang="en-US" b="1" dirty="0"/>
            <a:t>ACV </a:t>
          </a:r>
          <a:r>
            <a:rPr lang="th-TH" dirty="0"/>
            <a:t>ย่านวัด 10 </a:t>
          </a:r>
          <a:r>
            <a:rPr lang="en-US" dirty="0"/>
            <a:t>V </a:t>
          </a:r>
          <a:r>
            <a:rPr lang="th-TH" dirty="0"/>
            <a:t>อ่านค่าที่</a:t>
          </a:r>
          <a:r>
            <a:rPr lang="th-TH" dirty="0" err="1"/>
            <a:t>สเกล</a:t>
          </a:r>
          <a:r>
            <a:rPr lang="th-TH" dirty="0"/>
            <a:t>บน (ตัวเลข 0-10) ค่าที่อ่านได้เป็นค่าโวลต์ของจุดที่วัด ย่านวัด 50 </a:t>
          </a:r>
          <a:r>
            <a:rPr lang="en-US" dirty="0"/>
            <a:t>V </a:t>
          </a:r>
          <a:r>
            <a:rPr lang="th-TH" dirty="0"/>
            <a:t>อ่านค่าที่</a:t>
          </a:r>
          <a:r>
            <a:rPr lang="th-TH" dirty="0" err="1"/>
            <a:t>สเกล</a:t>
          </a:r>
          <a:r>
            <a:rPr lang="th-TH" dirty="0"/>
            <a:t>กลาง (ตัวเลข 0-50) ค่าที่อ่านได้เป็นค่าโวลต์ของจุดที่วัด ย่านวัด 250 </a:t>
          </a:r>
          <a:r>
            <a:rPr lang="en-US" dirty="0"/>
            <a:t>V </a:t>
          </a:r>
          <a:r>
            <a:rPr lang="th-TH" dirty="0"/>
            <a:t>อ่านค่าที่</a:t>
          </a:r>
          <a:r>
            <a:rPr lang="th-TH" dirty="0" err="1"/>
            <a:t>สเกล</a:t>
          </a:r>
          <a:r>
            <a:rPr lang="th-TH" dirty="0"/>
            <a:t>ล่าง (ตัวเลข 0-250) ค่าที่อ่านได้เป็นค่าโวลต์ของจุดที่วัด</a:t>
          </a:r>
          <a:r>
            <a:rPr lang="th-TH" dirty="0" err="1"/>
            <a:t>ย่</a:t>
          </a:r>
          <a:r>
            <a:rPr lang="th-TH" dirty="0"/>
            <a:t> </a:t>
          </a:r>
          <a:r>
            <a:rPr lang="th-TH" dirty="0" err="1"/>
            <a:t>านวั</a:t>
          </a:r>
          <a:r>
            <a:rPr lang="th-TH" dirty="0"/>
            <a:t> </a:t>
          </a:r>
          <a:r>
            <a:rPr lang="th-TH" dirty="0" err="1"/>
            <a:t>ด</a:t>
          </a:r>
          <a:r>
            <a:rPr lang="th-TH" dirty="0"/>
            <a:t> 1,000 </a:t>
          </a:r>
          <a:r>
            <a:rPr lang="en-US" dirty="0"/>
            <a:t>V </a:t>
          </a:r>
          <a:r>
            <a:rPr lang="th-TH" dirty="0" err="1"/>
            <a:t>อ่</a:t>
          </a:r>
          <a:r>
            <a:rPr lang="th-TH" dirty="0"/>
            <a:t> </a:t>
          </a:r>
          <a:r>
            <a:rPr lang="th-TH" dirty="0" err="1"/>
            <a:t>า</a:t>
          </a:r>
          <a:r>
            <a:rPr lang="th-TH" dirty="0"/>
            <a:t>นค</a:t>
          </a:r>
          <a:r>
            <a:rPr lang="th-TH" dirty="0" err="1"/>
            <a:t>่</a:t>
          </a:r>
          <a:r>
            <a:rPr lang="th-TH" dirty="0"/>
            <a:t> </a:t>
          </a:r>
          <a:r>
            <a:rPr lang="th-TH" dirty="0" err="1"/>
            <a:t>า</a:t>
          </a:r>
          <a:r>
            <a:rPr lang="th-TH" dirty="0"/>
            <a:t>ที่ </a:t>
          </a:r>
          <a:r>
            <a:rPr lang="th-TH" dirty="0" err="1"/>
            <a:t>สเกล</a:t>
          </a:r>
          <a:r>
            <a:rPr lang="th-TH" dirty="0"/>
            <a:t>บน (</a:t>
          </a:r>
          <a:r>
            <a:rPr lang="th-TH" dirty="0" err="1"/>
            <a:t>ตั</a:t>
          </a:r>
          <a:r>
            <a:rPr lang="th-TH" dirty="0"/>
            <a:t> </a:t>
          </a:r>
          <a:r>
            <a:rPr lang="th-TH" dirty="0" err="1"/>
            <a:t>ว</a:t>
          </a:r>
          <a:r>
            <a:rPr lang="th-TH" dirty="0"/>
            <a:t>เลข 0-10) </a:t>
          </a:r>
          <a:r>
            <a:rPr lang="th-TH" dirty="0" err="1"/>
            <a:t>ค่</a:t>
          </a:r>
          <a:r>
            <a:rPr lang="th-TH" dirty="0"/>
            <a:t> </a:t>
          </a:r>
          <a:r>
            <a:rPr lang="th-TH" dirty="0" err="1"/>
            <a:t>า</a:t>
          </a:r>
          <a:r>
            <a:rPr lang="th-TH" dirty="0"/>
            <a:t>ที่ </a:t>
          </a:r>
          <a:r>
            <a:rPr lang="th-TH" dirty="0" err="1"/>
            <a:t>อ่</a:t>
          </a:r>
          <a:r>
            <a:rPr lang="th-TH" dirty="0"/>
            <a:t> </a:t>
          </a:r>
          <a:r>
            <a:rPr lang="th-TH" dirty="0" err="1"/>
            <a:t>าน</a:t>
          </a:r>
          <a:r>
            <a:rPr lang="th-TH" dirty="0"/>
            <a:t>ได้ ให้ คู ณ</a:t>
          </a:r>
          <a:r>
            <a:rPr lang="th-TH" dirty="0" err="1"/>
            <a:t>ด้</a:t>
          </a:r>
          <a:r>
            <a:rPr lang="th-TH" dirty="0"/>
            <a:t> </a:t>
          </a:r>
          <a:r>
            <a:rPr lang="th-TH" dirty="0" err="1"/>
            <a:t>วย</a:t>
          </a:r>
          <a:r>
            <a:rPr lang="th-TH" dirty="0"/>
            <a:t> 100 ได้ ผลเท่ </a:t>
          </a:r>
          <a:r>
            <a:rPr lang="th-TH" dirty="0" err="1"/>
            <a:t>า</a:t>
          </a:r>
          <a:r>
            <a:rPr lang="th-TH" dirty="0"/>
            <a:t>ไร </a:t>
          </a:r>
          <a:endParaRPr lang="en-GB" dirty="0"/>
        </a:p>
      </dgm:t>
    </dgm:pt>
    <dgm:pt modelId="{751BC1EF-66FE-49AD-8ECA-947ABA3ACD34}" type="parTrans" cxnId="{8445AB91-E53F-4BE3-A964-FD6C265BFE6D}">
      <dgm:prSet/>
      <dgm:spPr/>
      <dgm:t>
        <a:bodyPr/>
        <a:lstStyle/>
        <a:p>
          <a:endParaRPr lang="en-GB"/>
        </a:p>
      </dgm:t>
    </dgm:pt>
    <dgm:pt modelId="{3028E98E-FFF5-4459-9A4F-193A9B3F851F}" type="sibTrans" cxnId="{8445AB91-E53F-4BE3-A964-FD6C265BFE6D}">
      <dgm:prSet/>
      <dgm:spPr/>
      <dgm:t>
        <a:bodyPr/>
        <a:lstStyle/>
        <a:p>
          <a:endParaRPr lang="en-GB"/>
        </a:p>
      </dgm:t>
    </dgm:pt>
    <dgm:pt modelId="{92545B84-80F5-47A3-A8BB-7C221EC09EB5}" type="pres">
      <dgm:prSet presAssocID="{B1B6882B-C5A8-4707-9198-41C4522E31D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91A105-84E7-48AA-B5A2-A3B00C814A5E}" type="pres">
      <dgm:prSet presAssocID="{F9F9A6A8-304B-4422-9CE1-2A9508968EE6}" presName="root" presStyleCnt="0"/>
      <dgm:spPr/>
    </dgm:pt>
    <dgm:pt modelId="{2ECF69F0-EDBB-4831-8AED-0FE7879B8329}" type="pres">
      <dgm:prSet presAssocID="{F9F9A6A8-304B-4422-9CE1-2A9508968EE6}" presName="rootComposite" presStyleCnt="0"/>
      <dgm:spPr/>
    </dgm:pt>
    <dgm:pt modelId="{FCFACA50-5BEA-4F93-BCDB-F8E2AED6946F}" type="pres">
      <dgm:prSet presAssocID="{F9F9A6A8-304B-4422-9CE1-2A9508968EE6}" presName="rootText" presStyleLbl="node1" presStyleIdx="0" presStyleCnt="1" custScaleX="506304"/>
      <dgm:spPr/>
    </dgm:pt>
    <dgm:pt modelId="{2CCBFA40-3AB5-4347-823D-A221B2EFA007}" type="pres">
      <dgm:prSet presAssocID="{F9F9A6A8-304B-4422-9CE1-2A9508968EE6}" presName="rootConnector" presStyleLbl="node1" presStyleIdx="0" presStyleCnt="1"/>
      <dgm:spPr/>
    </dgm:pt>
    <dgm:pt modelId="{C9738A4A-160E-4B80-AC84-0A6151A30D4E}" type="pres">
      <dgm:prSet presAssocID="{F9F9A6A8-304B-4422-9CE1-2A9508968EE6}" presName="childShape" presStyleCnt="0"/>
      <dgm:spPr/>
    </dgm:pt>
    <dgm:pt modelId="{3033BFEC-5BE7-4C90-9000-4C06AAB848D8}" type="pres">
      <dgm:prSet presAssocID="{B3C28F94-6762-4D5B-89B4-A97EDFC800C9}" presName="Name13" presStyleLbl="parChTrans1D2" presStyleIdx="0" presStyleCnt="2"/>
      <dgm:spPr/>
    </dgm:pt>
    <dgm:pt modelId="{5D16CD25-CBB0-417C-B643-904EB7C38928}" type="pres">
      <dgm:prSet presAssocID="{5DBE8D73-B019-474A-A884-230F10BA6E09}" presName="childText" presStyleLbl="bgAcc1" presStyleIdx="0" presStyleCnt="2" custScaleX="543174">
        <dgm:presLayoutVars>
          <dgm:bulletEnabled val="1"/>
        </dgm:presLayoutVars>
      </dgm:prSet>
      <dgm:spPr/>
    </dgm:pt>
    <dgm:pt modelId="{1B580779-AC97-4BEA-ADFB-41414D18D7A7}" type="pres">
      <dgm:prSet presAssocID="{751BC1EF-66FE-49AD-8ECA-947ABA3ACD34}" presName="Name13" presStyleLbl="parChTrans1D2" presStyleIdx="1" presStyleCnt="2"/>
      <dgm:spPr/>
    </dgm:pt>
    <dgm:pt modelId="{39E0A210-8A17-4E38-A6DD-2F1130F17A16}" type="pres">
      <dgm:prSet presAssocID="{C55BFEF5-CBA7-4916-8CB6-8349A00C68A9}" presName="childText" presStyleLbl="bgAcc1" presStyleIdx="1" presStyleCnt="2" custScaleX="543174">
        <dgm:presLayoutVars>
          <dgm:bulletEnabled val="1"/>
        </dgm:presLayoutVars>
      </dgm:prSet>
      <dgm:spPr/>
    </dgm:pt>
  </dgm:ptLst>
  <dgm:cxnLst>
    <dgm:cxn modelId="{3ADB7008-B207-4BE6-AD6F-9E5EC802D9D5}" type="presOf" srcId="{B3C28F94-6762-4D5B-89B4-A97EDFC800C9}" destId="{3033BFEC-5BE7-4C90-9000-4C06AAB848D8}" srcOrd="0" destOrd="0" presId="urn:microsoft.com/office/officeart/2005/8/layout/hierarchy3"/>
    <dgm:cxn modelId="{DBA74214-EC31-42E5-8D0F-F5DDCC5610CE}" type="presOf" srcId="{B1B6882B-C5A8-4707-9198-41C4522E31DC}" destId="{92545B84-80F5-47A3-A8BB-7C221EC09EB5}" srcOrd="0" destOrd="0" presId="urn:microsoft.com/office/officeart/2005/8/layout/hierarchy3"/>
    <dgm:cxn modelId="{3CCD7625-B0D4-4C4F-BEA2-15C2ABBDB296}" type="presOf" srcId="{5DBE8D73-B019-474A-A884-230F10BA6E09}" destId="{5D16CD25-CBB0-417C-B643-904EB7C38928}" srcOrd="0" destOrd="0" presId="urn:microsoft.com/office/officeart/2005/8/layout/hierarchy3"/>
    <dgm:cxn modelId="{C06CB93E-9D05-4152-96AF-AAC823AAA84A}" srcId="{F9F9A6A8-304B-4422-9CE1-2A9508968EE6}" destId="{5DBE8D73-B019-474A-A884-230F10BA6E09}" srcOrd="0" destOrd="0" parTransId="{B3C28F94-6762-4D5B-89B4-A97EDFC800C9}" sibTransId="{AFE25C5B-10F8-4925-8A3E-70C601FC6FA0}"/>
    <dgm:cxn modelId="{32C7135B-954E-4F98-B1CB-6181B210ADB1}" type="presOf" srcId="{751BC1EF-66FE-49AD-8ECA-947ABA3ACD34}" destId="{1B580779-AC97-4BEA-ADFB-41414D18D7A7}" srcOrd="0" destOrd="0" presId="urn:microsoft.com/office/officeart/2005/8/layout/hierarchy3"/>
    <dgm:cxn modelId="{BACCAF6C-D56C-43D4-A300-FDF31F6396D8}" type="presOf" srcId="{F9F9A6A8-304B-4422-9CE1-2A9508968EE6}" destId="{2CCBFA40-3AB5-4347-823D-A221B2EFA007}" srcOrd="1" destOrd="0" presId="urn:microsoft.com/office/officeart/2005/8/layout/hierarchy3"/>
    <dgm:cxn modelId="{68684487-201A-4CC5-9604-AC9C090F2283}" srcId="{B1B6882B-C5A8-4707-9198-41C4522E31DC}" destId="{F9F9A6A8-304B-4422-9CE1-2A9508968EE6}" srcOrd="0" destOrd="0" parTransId="{3FBAD4F4-F0E7-4887-94E9-6C030230E5E1}" sibTransId="{3D1430B0-8F16-4D4C-8FB6-7531FEF88EC1}"/>
    <dgm:cxn modelId="{8445AB91-E53F-4BE3-A964-FD6C265BFE6D}" srcId="{F9F9A6A8-304B-4422-9CE1-2A9508968EE6}" destId="{C55BFEF5-CBA7-4916-8CB6-8349A00C68A9}" srcOrd="1" destOrd="0" parTransId="{751BC1EF-66FE-49AD-8ECA-947ABA3ACD34}" sibTransId="{3028E98E-FFF5-4459-9A4F-193A9B3F851F}"/>
    <dgm:cxn modelId="{5E4CB9F9-6072-4CD9-BBD9-5E2FC1D4460D}" type="presOf" srcId="{C55BFEF5-CBA7-4916-8CB6-8349A00C68A9}" destId="{39E0A210-8A17-4E38-A6DD-2F1130F17A16}" srcOrd="0" destOrd="0" presId="urn:microsoft.com/office/officeart/2005/8/layout/hierarchy3"/>
    <dgm:cxn modelId="{8D0976FB-8187-4B79-AF9F-CDB9B5171E59}" type="presOf" srcId="{F9F9A6A8-304B-4422-9CE1-2A9508968EE6}" destId="{FCFACA50-5BEA-4F93-BCDB-F8E2AED6946F}" srcOrd="0" destOrd="0" presId="urn:microsoft.com/office/officeart/2005/8/layout/hierarchy3"/>
    <dgm:cxn modelId="{80D5DEBD-414E-41A8-8C24-FB37A1A3A053}" type="presParOf" srcId="{92545B84-80F5-47A3-A8BB-7C221EC09EB5}" destId="{3C91A105-84E7-48AA-B5A2-A3B00C814A5E}" srcOrd="0" destOrd="0" presId="urn:microsoft.com/office/officeart/2005/8/layout/hierarchy3"/>
    <dgm:cxn modelId="{72DF4AB4-841F-4109-8B3E-9C4E9A54AF04}" type="presParOf" srcId="{3C91A105-84E7-48AA-B5A2-A3B00C814A5E}" destId="{2ECF69F0-EDBB-4831-8AED-0FE7879B8329}" srcOrd="0" destOrd="0" presId="urn:microsoft.com/office/officeart/2005/8/layout/hierarchy3"/>
    <dgm:cxn modelId="{F576740E-9021-4D29-B8A4-47B4E31A4523}" type="presParOf" srcId="{2ECF69F0-EDBB-4831-8AED-0FE7879B8329}" destId="{FCFACA50-5BEA-4F93-BCDB-F8E2AED6946F}" srcOrd="0" destOrd="0" presId="urn:microsoft.com/office/officeart/2005/8/layout/hierarchy3"/>
    <dgm:cxn modelId="{44D96B29-A85C-4C26-9DF6-DE26F14AF85C}" type="presParOf" srcId="{2ECF69F0-EDBB-4831-8AED-0FE7879B8329}" destId="{2CCBFA40-3AB5-4347-823D-A221B2EFA007}" srcOrd="1" destOrd="0" presId="urn:microsoft.com/office/officeart/2005/8/layout/hierarchy3"/>
    <dgm:cxn modelId="{F27797C3-D8ED-4F4F-BCE4-633F77AB760E}" type="presParOf" srcId="{3C91A105-84E7-48AA-B5A2-A3B00C814A5E}" destId="{C9738A4A-160E-4B80-AC84-0A6151A30D4E}" srcOrd="1" destOrd="0" presId="urn:microsoft.com/office/officeart/2005/8/layout/hierarchy3"/>
    <dgm:cxn modelId="{3B7AC189-E52B-4A49-8458-D07D31FA2088}" type="presParOf" srcId="{C9738A4A-160E-4B80-AC84-0A6151A30D4E}" destId="{3033BFEC-5BE7-4C90-9000-4C06AAB848D8}" srcOrd="0" destOrd="0" presId="urn:microsoft.com/office/officeart/2005/8/layout/hierarchy3"/>
    <dgm:cxn modelId="{2D08AD91-6BA3-484D-9D25-68AED76BB7C8}" type="presParOf" srcId="{C9738A4A-160E-4B80-AC84-0A6151A30D4E}" destId="{5D16CD25-CBB0-417C-B643-904EB7C38928}" srcOrd="1" destOrd="0" presId="urn:microsoft.com/office/officeart/2005/8/layout/hierarchy3"/>
    <dgm:cxn modelId="{6CF954F7-D4B6-415A-AFF6-F288C699D78C}" type="presParOf" srcId="{C9738A4A-160E-4B80-AC84-0A6151A30D4E}" destId="{1B580779-AC97-4BEA-ADFB-41414D18D7A7}" srcOrd="2" destOrd="0" presId="urn:microsoft.com/office/officeart/2005/8/layout/hierarchy3"/>
    <dgm:cxn modelId="{AB357E6A-35F2-4A36-90A6-E6E818A68F25}" type="presParOf" srcId="{C9738A4A-160E-4B80-AC84-0A6151A30D4E}" destId="{39E0A210-8A17-4E38-A6DD-2F1130F17A1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F7715B-1264-4393-8BEF-BDD9B02EFA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08FBA0-0645-4286-A0BE-4BCCAE214D29}">
      <dgm:prSet/>
      <dgm:spPr/>
      <dgm:t>
        <a:bodyPr/>
        <a:lstStyle/>
        <a:p>
          <a:r>
            <a:rPr lang="th-TH" b="1"/>
            <a:t>การตรวจขาดวงจรและวัดค่าความต้านทานในชุดขดลวด </a:t>
          </a:r>
          <a:endParaRPr lang="en-GB"/>
        </a:p>
      </dgm:t>
    </dgm:pt>
    <dgm:pt modelId="{BC23967A-3A04-4803-B7AB-BE870AB575E1}" type="parTrans" cxnId="{B9E39E8A-5310-42FB-BCC2-716F888753D5}">
      <dgm:prSet/>
      <dgm:spPr/>
      <dgm:t>
        <a:bodyPr/>
        <a:lstStyle/>
        <a:p>
          <a:endParaRPr lang="en-GB"/>
        </a:p>
      </dgm:t>
    </dgm:pt>
    <dgm:pt modelId="{B2816D38-75E9-42F5-9810-C8428FDAD1E0}" type="sibTrans" cxnId="{B9E39E8A-5310-42FB-BCC2-716F888753D5}">
      <dgm:prSet/>
      <dgm:spPr/>
      <dgm:t>
        <a:bodyPr/>
        <a:lstStyle/>
        <a:p>
          <a:endParaRPr lang="en-GB"/>
        </a:p>
      </dgm:t>
    </dgm:pt>
    <dgm:pt modelId="{BF8C29BC-091E-45BD-A14D-D904FCA45882}">
      <dgm:prSet/>
      <dgm:spPr/>
      <dgm:t>
        <a:bodyPr/>
        <a:lstStyle/>
        <a:p>
          <a:r>
            <a:rPr lang="th-TH"/>
            <a:t>1) การตรวจชุดขดลวดในลักษณะนี้เพื่อความถูกต้อง ต้องปลดสายของขดลวดสายหนึ่งออกจากวงจร แต่ถ้าขดลวดนั้นไม่มีอุปกรณ์อื่นต่อ ขนานอยู่ด้วยจะไม่ปลดก็ได้ </a:t>
          </a:r>
          <a:endParaRPr lang="en-GB"/>
        </a:p>
      </dgm:t>
    </dgm:pt>
    <dgm:pt modelId="{A27725F4-2B9D-4E9F-8083-A6F2F7F495D6}" type="parTrans" cxnId="{AC14A5C5-01EA-4CDD-A613-1BB07A97A1F4}">
      <dgm:prSet/>
      <dgm:spPr/>
      <dgm:t>
        <a:bodyPr/>
        <a:lstStyle/>
        <a:p>
          <a:endParaRPr lang="en-GB"/>
        </a:p>
      </dgm:t>
    </dgm:pt>
    <dgm:pt modelId="{8E5EBC39-F621-4494-B297-BF91259DF493}" type="sibTrans" cxnId="{AC14A5C5-01EA-4CDD-A613-1BB07A97A1F4}">
      <dgm:prSet/>
      <dgm:spPr/>
      <dgm:t>
        <a:bodyPr/>
        <a:lstStyle/>
        <a:p>
          <a:endParaRPr lang="en-GB"/>
        </a:p>
      </dgm:t>
    </dgm:pt>
    <dgm:pt modelId="{D62637DE-01E0-4A94-8236-829E4B07CC6A}">
      <dgm:prSet/>
      <dgm:spPr/>
      <dgm:t>
        <a:bodyPr/>
        <a:lstStyle/>
        <a:p>
          <a:r>
            <a:rPr lang="th-TH"/>
            <a:t>2) ให้ตั้งย่านวัด </a:t>
          </a:r>
          <a:r>
            <a:rPr lang="en-GB"/>
            <a:t>R</a:t>
          </a:r>
          <a:r>
            <a:rPr lang="th-TH"/>
            <a:t> 1 ตรวจถ้าขดลวดชุดใด มีค่าความต้านทานสูง ให้ใช้ย่านวัด </a:t>
          </a:r>
          <a:r>
            <a:rPr lang="en-GB"/>
            <a:t>R</a:t>
          </a:r>
          <a:r>
            <a:rPr lang="th-TH"/>
            <a:t> 10 แทน</a:t>
          </a:r>
          <a:endParaRPr lang="en-GB"/>
        </a:p>
      </dgm:t>
    </dgm:pt>
    <dgm:pt modelId="{6A64113C-B8DB-4BB6-AECD-C40C3B5AD62A}" type="parTrans" cxnId="{AF6ACB5C-00FB-41E7-B5D0-6D932ED7A292}">
      <dgm:prSet/>
      <dgm:spPr/>
      <dgm:t>
        <a:bodyPr/>
        <a:lstStyle/>
        <a:p>
          <a:endParaRPr lang="en-GB"/>
        </a:p>
      </dgm:t>
    </dgm:pt>
    <dgm:pt modelId="{51D3AC2B-B46A-44EC-A72A-84479A14D035}" type="sibTrans" cxnId="{AF6ACB5C-00FB-41E7-B5D0-6D932ED7A292}">
      <dgm:prSet/>
      <dgm:spPr/>
      <dgm:t>
        <a:bodyPr/>
        <a:lstStyle/>
        <a:p>
          <a:endParaRPr lang="en-GB"/>
        </a:p>
      </dgm:t>
    </dgm:pt>
    <dgm:pt modelId="{B5995706-3235-43D6-AF27-4079D93DB609}">
      <dgm:prSet/>
      <dgm:spPr/>
      <dgm:t>
        <a:bodyPr/>
        <a:lstStyle/>
        <a:p>
          <a:r>
            <a:rPr lang="th-TH"/>
            <a:t>3) ให้นำสายวัดทั้งสองวัดคร่อมปลายสายของขดลวด ที่เป็นชุดเดียวกัน </a:t>
          </a:r>
          <a:endParaRPr lang="en-GB"/>
        </a:p>
      </dgm:t>
    </dgm:pt>
    <dgm:pt modelId="{9DF085D5-E870-42B9-86B3-D723641103C0}" type="parTrans" cxnId="{C7E6AC30-DBFD-4A4F-87B2-735BC80883E4}">
      <dgm:prSet/>
      <dgm:spPr/>
      <dgm:t>
        <a:bodyPr/>
        <a:lstStyle/>
        <a:p>
          <a:endParaRPr lang="en-GB"/>
        </a:p>
      </dgm:t>
    </dgm:pt>
    <dgm:pt modelId="{F2937D1D-1CE9-44DE-97AB-8F50701DF293}" type="sibTrans" cxnId="{C7E6AC30-DBFD-4A4F-87B2-735BC80883E4}">
      <dgm:prSet/>
      <dgm:spPr/>
      <dgm:t>
        <a:bodyPr/>
        <a:lstStyle/>
        <a:p>
          <a:endParaRPr lang="en-GB"/>
        </a:p>
      </dgm:t>
    </dgm:pt>
    <dgm:pt modelId="{F8420003-0B00-4654-AC74-EE29B084439D}">
      <dgm:prSet/>
      <dgm:spPr/>
      <dgm:t>
        <a:bodyPr/>
        <a:lstStyle/>
        <a:p>
          <a:r>
            <a:rPr lang="th-TH" dirty="0"/>
            <a:t>4) จะต้องวัดขดลวดชนิดต่าง ๆ ที่ปกติและบันทึกค่า ที่วัดได้ไวเป็นค่าโดยประมาณ </a:t>
          </a:r>
          <a:endParaRPr lang="en-GB" dirty="0"/>
        </a:p>
      </dgm:t>
    </dgm:pt>
    <dgm:pt modelId="{4797B7A1-2371-499E-89E9-358A22418298}" type="parTrans" cxnId="{266CC797-F627-4873-986A-67C564ED67AE}">
      <dgm:prSet/>
      <dgm:spPr/>
      <dgm:t>
        <a:bodyPr/>
        <a:lstStyle/>
        <a:p>
          <a:endParaRPr lang="en-GB"/>
        </a:p>
      </dgm:t>
    </dgm:pt>
    <dgm:pt modelId="{180F093D-DC0B-45AC-8BBC-A54D566D7CD4}" type="sibTrans" cxnId="{266CC797-F627-4873-986A-67C564ED67AE}">
      <dgm:prSet/>
      <dgm:spPr/>
      <dgm:t>
        <a:bodyPr/>
        <a:lstStyle/>
        <a:p>
          <a:endParaRPr lang="en-GB"/>
        </a:p>
      </dgm:t>
    </dgm:pt>
    <dgm:pt modelId="{6832F7B0-ABC1-4EB8-B126-ECC87DF7F116}">
      <dgm:prSet/>
      <dgm:spPr/>
      <dgm:t>
        <a:bodyPr/>
        <a:lstStyle/>
        <a:p>
          <a:r>
            <a:rPr lang="th-TH" dirty="0"/>
            <a:t>5) ขดลวดที่บอกค่าเป็นค่าความต้านทาน เป็นค่า</a:t>
          </a:r>
          <a:r>
            <a:rPr lang="th-TH" dirty="0" err="1"/>
            <a:t>อิมพีแดนซ์</a:t>
          </a:r>
          <a:r>
            <a:rPr lang="th-TH" dirty="0"/>
            <a:t> (</a:t>
          </a:r>
          <a:r>
            <a:rPr lang="en-GB" dirty="0"/>
            <a:t>Impedance) </a:t>
          </a:r>
          <a:r>
            <a:rPr lang="th-TH" dirty="0"/>
            <a:t>ซึ่งเป็นค่าความต้านทานรวมเมื่อกระแสสัญญาณเสียงผ่านขดลวดนั้น เมื่อวัดขดลวดด้วยมาตรโอห์ม</a:t>
          </a:r>
          <a:endParaRPr lang="en-GB" dirty="0"/>
        </a:p>
      </dgm:t>
    </dgm:pt>
    <dgm:pt modelId="{4D980359-5080-403B-BC50-5CF7C6C5772D}" type="parTrans" cxnId="{2E4118BF-23DD-4F74-AB22-596DB66222F3}">
      <dgm:prSet/>
      <dgm:spPr/>
      <dgm:t>
        <a:bodyPr/>
        <a:lstStyle/>
        <a:p>
          <a:endParaRPr lang="en-GB"/>
        </a:p>
      </dgm:t>
    </dgm:pt>
    <dgm:pt modelId="{66108A5B-9BA3-4A00-8B4B-70B468C4100A}" type="sibTrans" cxnId="{2E4118BF-23DD-4F74-AB22-596DB66222F3}">
      <dgm:prSet/>
      <dgm:spPr/>
      <dgm:t>
        <a:bodyPr/>
        <a:lstStyle/>
        <a:p>
          <a:endParaRPr lang="en-GB"/>
        </a:p>
      </dgm:t>
    </dgm:pt>
    <dgm:pt modelId="{B7AE737E-59A3-4235-B522-8FFC902C9B85}" type="pres">
      <dgm:prSet presAssocID="{DFF7715B-1264-4393-8BEF-BDD9B02EFAE8}" presName="Name0" presStyleCnt="0">
        <dgm:presLayoutVars>
          <dgm:dir/>
          <dgm:animLvl val="lvl"/>
          <dgm:resizeHandles val="exact"/>
        </dgm:presLayoutVars>
      </dgm:prSet>
      <dgm:spPr/>
    </dgm:pt>
    <dgm:pt modelId="{C7932F47-104E-411C-AD1D-96C7EB1EDCA7}" type="pres">
      <dgm:prSet presAssocID="{9308FBA0-0645-4286-A0BE-4BCCAE214D29}" presName="composite" presStyleCnt="0"/>
      <dgm:spPr/>
    </dgm:pt>
    <dgm:pt modelId="{95DCF99A-BF4C-4494-9AAA-9E35C214060F}" type="pres">
      <dgm:prSet presAssocID="{9308FBA0-0645-4286-A0BE-4BCCAE214D2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8D7827B3-BF1F-408A-9D94-ADD57401C548}" type="pres">
      <dgm:prSet presAssocID="{9308FBA0-0645-4286-A0BE-4BCCAE214D2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F778C08-C7E8-4836-8602-FF6BDEE64AB5}" type="presOf" srcId="{6832F7B0-ABC1-4EB8-B126-ECC87DF7F116}" destId="{8D7827B3-BF1F-408A-9D94-ADD57401C548}" srcOrd="0" destOrd="4" presId="urn:microsoft.com/office/officeart/2005/8/layout/hList1"/>
    <dgm:cxn modelId="{C7E6AC30-DBFD-4A4F-87B2-735BC80883E4}" srcId="{9308FBA0-0645-4286-A0BE-4BCCAE214D29}" destId="{B5995706-3235-43D6-AF27-4079D93DB609}" srcOrd="2" destOrd="0" parTransId="{9DF085D5-E870-42B9-86B3-D723641103C0}" sibTransId="{F2937D1D-1CE9-44DE-97AB-8F50701DF293}"/>
    <dgm:cxn modelId="{CC1B0B45-B731-4226-9ACE-434EE92518A3}" type="presOf" srcId="{9308FBA0-0645-4286-A0BE-4BCCAE214D29}" destId="{95DCF99A-BF4C-4494-9AAA-9E35C214060F}" srcOrd="0" destOrd="0" presId="urn:microsoft.com/office/officeart/2005/8/layout/hList1"/>
    <dgm:cxn modelId="{B6201B46-42DE-4BBC-9743-3F978D181533}" type="presOf" srcId="{B5995706-3235-43D6-AF27-4079D93DB609}" destId="{8D7827B3-BF1F-408A-9D94-ADD57401C548}" srcOrd="0" destOrd="2" presId="urn:microsoft.com/office/officeart/2005/8/layout/hList1"/>
    <dgm:cxn modelId="{AF6ACB5C-00FB-41E7-B5D0-6D932ED7A292}" srcId="{9308FBA0-0645-4286-A0BE-4BCCAE214D29}" destId="{D62637DE-01E0-4A94-8236-829E4B07CC6A}" srcOrd="1" destOrd="0" parTransId="{6A64113C-B8DB-4BB6-AECD-C40C3B5AD62A}" sibTransId="{51D3AC2B-B46A-44EC-A72A-84479A14D035}"/>
    <dgm:cxn modelId="{88644B77-72CC-412F-9117-C01B35C6C4D5}" type="presOf" srcId="{F8420003-0B00-4654-AC74-EE29B084439D}" destId="{8D7827B3-BF1F-408A-9D94-ADD57401C548}" srcOrd="0" destOrd="3" presId="urn:microsoft.com/office/officeart/2005/8/layout/hList1"/>
    <dgm:cxn modelId="{B9E39E8A-5310-42FB-BCC2-716F888753D5}" srcId="{DFF7715B-1264-4393-8BEF-BDD9B02EFAE8}" destId="{9308FBA0-0645-4286-A0BE-4BCCAE214D29}" srcOrd="0" destOrd="0" parTransId="{BC23967A-3A04-4803-B7AB-BE870AB575E1}" sibTransId="{B2816D38-75E9-42F5-9810-C8428FDAD1E0}"/>
    <dgm:cxn modelId="{93B6C392-F32E-4FBE-87BB-3F58523FFA5B}" type="presOf" srcId="{DFF7715B-1264-4393-8BEF-BDD9B02EFAE8}" destId="{B7AE737E-59A3-4235-B522-8FFC902C9B85}" srcOrd="0" destOrd="0" presId="urn:microsoft.com/office/officeart/2005/8/layout/hList1"/>
    <dgm:cxn modelId="{266CC797-F627-4873-986A-67C564ED67AE}" srcId="{9308FBA0-0645-4286-A0BE-4BCCAE214D29}" destId="{F8420003-0B00-4654-AC74-EE29B084439D}" srcOrd="3" destOrd="0" parTransId="{4797B7A1-2371-499E-89E9-358A22418298}" sibTransId="{180F093D-DC0B-45AC-8BBC-A54D566D7CD4}"/>
    <dgm:cxn modelId="{F122CBB1-45BB-4B0A-A096-8BB27FC18FDC}" type="presOf" srcId="{BF8C29BC-091E-45BD-A14D-D904FCA45882}" destId="{8D7827B3-BF1F-408A-9D94-ADD57401C548}" srcOrd="0" destOrd="0" presId="urn:microsoft.com/office/officeart/2005/8/layout/hList1"/>
    <dgm:cxn modelId="{2E4118BF-23DD-4F74-AB22-596DB66222F3}" srcId="{9308FBA0-0645-4286-A0BE-4BCCAE214D29}" destId="{6832F7B0-ABC1-4EB8-B126-ECC87DF7F116}" srcOrd="4" destOrd="0" parTransId="{4D980359-5080-403B-BC50-5CF7C6C5772D}" sibTransId="{66108A5B-9BA3-4A00-8B4B-70B468C4100A}"/>
    <dgm:cxn modelId="{AC14A5C5-01EA-4CDD-A613-1BB07A97A1F4}" srcId="{9308FBA0-0645-4286-A0BE-4BCCAE214D29}" destId="{BF8C29BC-091E-45BD-A14D-D904FCA45882}" srcOrd="0" destOrd="0" parTransId="{A27725F4-2B9D-4E9F-8083-A6F2F7F495D6}" sibTransId="{8E5EBC39-F621-4494-B297-BF91259DF493}"/>
    <dgm:cxn modelId="{ED8287DB-08CA-4B93-9060-E4B0CE0FFDBF}" type="presOf" srcId="{D62637DE-01E0-4A94-8236-829E4B07CC6A}" destId="{8D7827B3-BF1F-408A-9D94-ADD57401C548}" srcOrd="0" destOrd="1" presId="urn:microsoft.com/office/officeart/2005/8/layout/hList1"/>
    <dgm:cxn modelId="{0E04E4C5-AB57-460F-83B9-555971343585}" type="presParOf" srcId="{B7AE737E-59A3-4235-B522-8FFC902C9B85}" destId="{C7932F47-104E-411C-AD1D-96C7EB1EDCA7}" srcOrd="0" destOrd="0" presId="urn:microsoft.com/office/officeart/2005/8/layout/hList1"/>
    <dgm:cxn modelId="{5D13FF1D-DC08-4912-A6BF-941E2C21BE0F}" type="presParOf" srcId="{C7932F47-104E-411C-AD1D-96C7EB1EDCA7}" destId="{95DCF99A-BF4C-4494-9AAA-9E35C214060F}" srcOrd="0" destOrd="0" presId="urn:microsoft.com/office/officeart/2005/8/layout/hList1"/>
    <dgm:cxn modelId="{FB4806DF-6433-4FB4-9C02-75FA9FEF4657}" type="presParOf" srcId="{C7932F47-104E-411C-AD1D-96C7EB1EDCA7}" destId="{8D7827B3-BF1F-408A-9D94-ADD57401C5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416CCB-22B1-4DD5-B046-78DC50F7C7A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GB"/>
        </a:p>
      </dgm:t>
    </dgm:pt>
    <dgm:pt modelId="{C350A2EB-91EA-4B1D-820E-8810D252FAE2}">
      <dgm:prSet/>
      <dgm:spPr/>
      <dgm:t>
        <a:bodyPr/>
        <a:lstStyle/>
        <a:p>
          <a:r>
            <a:rPr lang="th-TH" b="1"/>
            <a:t>การตรวจลัดวงจรข้ามชุดขดลวด </a:t>
          </a:r>
          <a:endParaRPr lang="en-GB"/>
        </a:p>
      </dgm:t>
    </dgm:pt>
    <dgm:pt modelId="{6CF2B43F-3ADD-4B8F-A374-0A848F1FE5B1}" type="parTrans" cxnId="{C3E5A025-3328-4BAB-9CA4-0FC8B0D04F4C}">
      <dgm:prSet/>
      <dgm:spPr/>
      <dgm:t>
        <a:bodyPr/>
        <a:lstStyle/>
        <a:p>
          <a:endParaRPr lang="en-GB"/>
        </a:p>
      </dgm:t>
    </dgm:pt>
    <dgm:pt modelId="{FCFD3A3A-2D07-4B44-BB28-C909E4C9DF0B}" type="sibTrans" cxnId="{C3E5A025-3328-4BAB-9CA4-0FC8B0D04F4C}">
      <dgm:prSet/>
      <dgm:spPr/>
      <dgm:t>
        <a:bodyPr/>
        <a:lstStyle/>
        <a:p>
          <a:endParaRPr lang="en-GB"/>
        </a:p>
      </dgm:t>
    </dgm:pt>
    <dgm:pt modelId="{D7C64930-4D34-4C69-A436-28DF977BFBA3}">
      <dgm:prSet/>
      <dgm:spPr/>
      <dgm:t>
        <a:bodyPr/>
        <a:lstStyle/>
        <a:p>
          <a:r>
            <a:rPr lang="th-TH"/>
            <a:t>การตรวจชุดขดลวด จะต้องปลดสายขดลวด ทุกชุดออกจากวงจรก่อนตรวจ </a:t>
          </a:r>
          <a:endParaRPr lang="en-GB"/>
        </a:p>
      </dgm:t>
    </dgm:pt>
    <dgm:pt modelId="{8FED0ACC-B26A-4973-8F52-3EB43966F0C2}" type="parTrans" cxnId="{B95DAF5B-8BD4-47AC-8E5F-F48E01845194}">
      <dgm:prSet/>
      <dgm:spPr/>
      <dgm:t>
        <a:bodyPr/>
        <a:lstStyle/>
        <a:p>
          <a:endParaRPr lang="en-GB"/>
        </a:p>
      </dgm:t>
    </dgm:pt>
    <dgm:pt modelId="{37921601-02AB-40CB-A590-406998584C42}" type="sibTrans" cxnId="{B95DAF5B-8BD4-47AC-8E5F-F48E01845194}">
      <dgm:prSet/>
      <dgm:spPr/>
      <dgm:t>
        <a:bodyPr/>
        <a:lstStyle/>
        <a:p>
          <a:endParaRPr lang="en-GB"/>
        </a:p>
      </dgm:t>
    </dgm:pt>
    <dgm:pt modelId="{B4640408-5ABE-449C-A31D-5F0CE0171699}">
      <dgm:prSet/>
      <dgm:spPr/>
      <dgm:t>
        <a:bodyPr/>
        <a:lstStyle/>
        <a:p>
          <a:r>
            <a:rPr lang="th-TH"/>
            <a:t>ให้ตั้งย่านวัด </a:t>
          </a:r>
          <a:r>
            <a:rPr lang="en-US"/>
            <a:t>R × 10K </a:t>
          </a:r>
          <a:r>
            <a:rPr lang="th-TH"/>
            <a:t>ตรวจ </a:t>
          </a:r>
          <a:endParaRPr lang="en-GB"/>
        </a:p>
      </dgm:t>
    </dgm:pt>
    <dgm:pt modelId="{B36C95A3-4C07-4F37-A134-A2B668900914}" type="parTrans" cxnId="{12D1A433-E579-4180-883F-EAAAC3547525}">
      <dgm:prSet/>
      <dgm:spPr/>
      <dgm:t>
        <a:bodyPr/>
        <a:lstStyle/>
        <a:p>
          <a:endParaRPr lang="en-GB"/>
        </a:p>
      </dgm:t>
    </dgm:pt>
    <dgm:pt modelId="{98381970-6E87-41DB-9B3D-BFEE45A9EEEF}" type="sibTrans" cxnId="{12D1A433-E579-4180-883F-EAAAC3547525}">
      <dgm:prSet/>
      <dgm:spPr/>
      <dgm:t>
        <a:bodyPr/>
        <a:lstStyle/>
        <a:p>
          <a:endParaRPr lang="en-GB"/>
        </a:p>
      </dgm:t>
    </dgm:pt>
    <dgm:pt modelId="{57AAA823-CA6C-4EA4-A17A-DBD17CF5F8C5}">
      <dgm:prSet/>
      <dgm:spPr/>
      <dgm:t>
        <a:bodyPr/>
        <a:lstStyle/>
        <a:p>
          <a:r>
            <a:rPr lang="th-TH"/>
            <a:t>ถ้าเป็นการตรวจการลัดวงจรข้ามชุดให้ใช้ สายวัดทั้งสองวัดระหว่างปลายสายใดสายหนึ่งของขดลวด ที่ต่างชุดกัน </a:t>
          </a:r>
          <a:endParaRPr lang="en-GB"/>
        </a:p>
      </dgm:t>
    </dgm:pt>
    <dgm:pt modelId="{E6B83B54-E780-4EA5-A41B-4A24E325F629}" type="parTrans" cxnId="{8CB3FF48-3B9C-4F30-BB33-A1BDCE1FDA35}">
      <dgm:prSet/>
      <dgm:spPr/>
      <dgm:t>
        <a:bodyPr/>
        <a:lstStyle/>
        <a:p>
          <a:endParaRPr lang="en-GB"/>
        </a:p>
      </dgm:t>
    </dgm:pt>
    <dgm:pt modelId="{F5E11972-EA19-4F18-9098-5AAC4B70D7FE}" type="sibTrans" cxnId="{8CB3FF48-3B9C-4F30-BB33-A1BDCE1FDA35}">
      <dgm:prSet/>
      <dgm:spPr/>
      <dgm:t>
        <a:bodyPr/>
        <a:lstStyle/>
        <a:p>
          <a:endParaRPr lang="en-GB"/>
        </a:p>
      </dgm:t>
    </dgm:pt>
    <dgm:pt modelId="{510A8E55-D6F4-42F3-8FB0-7C195236C783}" type="pres">
      <dgm:prSet presAssocID="{D0416CCB-22B1-4DD5-B046-78DC50F7C7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729380-DB21-4890-A30F-A5CD563AFC3E}" type="pres">
      <dgm:prSet presAssocID="{C350A2EB-91EA-4B1D-820E-8810D252FAE2}" presName="hierRoot1" presStyleCnt="0">
        <dgm:presLayoutVars>
          <dgm:hierBranch val="init"/>
        </dgm:presLayoutVars>
      </dgm:prSet>
      <dgm:spPr/>
    </dgm:pt>
    <dgm:pt modelId="{7C58BEA2-313E-452C-A114-67A2A96AE58C}" type="pres">
      <dgm:prSet presAssocID="{C350A2EB-91EA-4B1D-820E-8810D252FAE2}" presName="rootComposite1" presStyleCnt="0"/>
      <dgm:spPr/>
    </dgm:pt>
    <dgm:pt modelId="{31D4C975-181D-446F-90E7-6EEF96B49BF1}" type="pres">
      <dgm:prSet presAssocID="{C350A2EB-91EA-4B1D-820E-8810D252FAE2}" presName="rootText1" presStyleLbl="node0" presStyleIdx="0" presStyleCnt="1">
        <dgm:presLayoutVars>
          <dgm:chPref val="3"/>
        </dgm:presLayoutVars>
      </dgm:prSet>
      <dgm:spPr/>
    </dgm:pt>
    <dgm:pt modelId="{3AAA9956-8578-4086-BC62-C0DB1693C8B9}" type="pres">
      <dgm:prSet presAssocID="{C350A2EB-91EA-4B1D-820E-8810D252FAE2}" presName="rootConnector1" presStyleLbl="node1" presStyleIdx="0" presStyleCnt="0"/>
      <dgm:spPr/>
    </dgm:pt>
    <dgm:pt modelId="{9C964307-906A-401E-93EC-4AC7B1E50AD9}" type="pres">
      <dgm:prSet presAssocID="{C350A2EB-91EA-4B1D-820E-8810D252FAE2}" presName="hierChild2" presStyleCnt="0"/>
      <dgm:spPr/>
    </dgm:pt>
    <dgm:pt modelId="{8657D4A9-5409-4A46-898E-05AA0C81B999}" type="pres">
      <dgm:prSet presAssocID="{8FED0ACC-B26A-4973-8F52-3EB43966F0C2}" presName="Name37" presStyleLbl="parChTrans1D2" presStyleIdx="0" presStyleCnt="3"/>
      <dgm:spPr/>
    </dgm:pt>
    <dgm:pt modelId="{BD5AF8B3-5D96-420F-A494-8C882C3C3EF5}" type="pres">
      <dgm:prSet presAssocID="{D7C64930-4D34-4C69-A436-28DF977BFBA3}" presName="hierRoot2" presStyleCnt="0">
        <dgm:presLayoutVars>
          <dgm:hierBranch val="init"/>
        </dgm:presLayoutVars>
      </dgm:prSet>
      <dgm:spPr/>
    </dgm:pt>
    <dgm:pt modelId="{4D5DA42C-B913-4DDB-8EB8-C5AFEA8295CC}" type="pres">
      <dgm:prSet presAssocID="{D7C64930-4D34-4C69-A436-28DF977BFBA3}" presName="rootComposite" presStyleCnt="0"/>
      <dgm:spPr/>
    </dgm:pt>
    <dgm:pt modelId="{5FB842EE-DD8C-45D7-8138-65C486494304}" type="pres">
      <dgm:prSet presAssocID="{D7C64930-4D34-4C69-A436-28DF977BFBA3}" presName="rootText" presStyleLbl="node2" presStyleIdx="0" presStyleCnt="3">
        <dgm:presLayoutVars>
          <dgm:chPref val="3"/>
        </dgm:presLayoutVars>
      </dgm:prSet>
      <dgm:spPr/>
    </dgm:pt>
    <dgm:pt modelId="{CC2DE0A8-5287-4517-9B3E-C14039AD9034}" type="pres">
      <dgm:prSet presAssocID="{D7C64930-4D34-4C69-A436-28DF977BFBA3}" presName="rootConnector" presStyleLbl="node2" presStyleIdx="0" presStyleCnt="3"/>
      <dgm:spPr/>
    </dgm:pt>
    <dgm:pt modelId="{323C318D-3B4C-4BD9-A2AC-0EBDA2DD95B0}" type="pres">
      <dgm:prSet presAssocID="{D7C64930-4D34-4C69-A436-28DF977BFBA3}" presName="hierChild4" presStyleCnt="0"/>
      <dgm:spPr/>
    </dgm:pt>
    <dgm:pt modelId="{9C46DE8C-3667-41ED-8DAB-FEF226475ABE}" type="pres">
      <dgm:prSet presAssocID="{D7C64930-4D34-4C69-A436-28DF977BFBA3}" presName="hierChild5" presStyleCnt="0"/>
      <dgm:spPr/>
    </dgm:pt>
    <dgm:pt modelId="{48287F68-BCAC-4915-B941-833D66DBC835}" type="pres">
      <dgm:prSet presAssocID="{B36C95A3-4C07-4F37-A134-A2B668900914}" presName="Name37" presStyleLbl="parChTrans1D2" presStyleIdx="1" presStyleCnt="3"/>
      <dgm:spPr/>
    </dgm:pt>
    <dgm:pt modelId="{3D7F2F3E-EDC0-40F9-9638-16BA3D9E085B}" type="pres">
      <dgm:prSet presAssocID="{B4640408-5ABE-449C-A31D-5F0CE0171699}" presName="hierRoot2" presStyleCnt="0">
        <dgm:presLayoutVars>
          <dgm:hierBranch val="init"/>
        </dgm:presLayoutVars>
      </dgm:prSet>
      <dgm:spPr/>
    </dgm:pt>
    <dgm:pt modelId="{2900D5CE-A052-48D4-85C5-D957844343BE}" type="pres">
      <dgm:prSet presAssocID="{B4640408-5ABE-449C-A31D-5F0CE0171699}" presName="rootComposite" presStyleCnt="0"/>
      <dgm:spPr/>
    </dgm:pt>
    <dgm:pt modelId="{377E157F-BD79-4326-887D-B5011F9C3481}" type="pres">
      <dgm:prSet presAssocID="{B4640408-5ABE-449C-A31D-5F0CE0171699}" presName="rootText" presStyleLbl="node2" presStyleIdx="1" presStyleCnt="3">
        <dgm:presLayoutVars>
          <dgm:chPref val="3"/>
        </dgm:presLayoutVars>
      </dgm:prSet>
      <dgm:spPr/>
    </dgm:pt>
    <dgm:pt modelId="{4FD8F746-BDAE-46EC-8A84-C579D3CE7D4E}" type="pres">
      <dgm:prSet presAssocID="{B4640408-5ABE-449C-A31D-5F0CE0171699}" presName="rootConnector" presStyleLbl="node2" presStyleIdx="1" presStyleCnt="3"/>
      <dgm:spPr/>
    </dgm:pt>
    <dgm:pt modelId="{4E25A897-D946-414B-9365-65E069E37000}" type="pres">
      <dgm:prSet presAssocID="{B4640408-5ABE-449C-A31D-5F0CE0171699}" presName="hierChild4" presStyleCnt="0"/>
      <dgm:spPr/>
    </dgm:pt>
    <dgm:pt modelId="{BB2E958E-C527-4935-899C-983C3DC15E67}" type="pres">
      <dgm:prSet presAssocID="{B4640408-5ABE-449C-A31D-5F0CE0171699}" presName="hierChild5" presStyleCnt="0"/>
      <dgm:spPr/>
    </dgm:pt>
    <dgm:pt modelId="{AB15FC31-F429-4F26-B8CE-39BB73BB7841}" type="pres">
      <dgm:prSet presAssocID="{E6B83B54-E780-4EA5-A41B-4A24E325F629}" presName="Name37" presStyleLbl="parChTrans1D2" presStyleIdx="2" presStyleCnt="3"/>
      <dgm:spPr/>
    </dgm:pt>
    <dgm:pt modelId="{255A1052-F5B0-4AE0-B378-FC60A0BFED15}" type="pres">
      <dgm:prSet presAssocID="{57AAA823-CA6C-4EA4-A17A-DBD17CF5F8C5}" presName="hierRoot2" presStyleCnt="0">
        <dgm:presLayoutVars>
          <dgm:hierBranch val="init"/>
        </dgm:presLayoutVars>
      </dgm:prSet>
      <dgm:spPr/>
    </dgm:pt>
    <dgm:pt modelId="{0AE010BD-3932-4BCE-BB56-98995DEE978A}" type="pres">
      <dgm:prSet presAssocID="{57AAA823-CA6C-4EA4-A17A-DBD17CF5F8C5}" presName="rootComposite" presStyleCnt="0"/>
      <dgm:spPr/>
    </dgm:pt>
    <dgm:pt modelId="{D83A7163-DC43-48AC-9FF9-0A282D155D94}" type="pres">
      <dgm:prSet presAssocID="{57AAA823-CA6C-4EA4-A17A-DBD17CF5F8C5}" presName="rootText" presStyleLbl="node2" presStyleIdx="2" presStyleCnt="3">
        <dgm:presLayoutVars>
          <dgm:chPref val="3"/>
        </dgm:presLayoutVars>
      </dgm:prSet>
      <dgm:spPr/>
    </dgm:pt>
    <dgm:pt modelId="{EB87DD23-1329-4448-9D0B-DF6EEBE59A51}" type="pres">
      <dgm:prSet presAssocID="{57AAA823-CA6C-4EA4-A17A-DBD17CF5F8C5}" presName="rootConnector" presStyleLbl="node2" presStyleIdx="2" presStyleCnt="3"/>
      <dgm:spPr/>
    </dgm:pt>
    <dgm:pt modelId="{3FBECBED-BC5D-4DF0-85AA-ED01FEA640F1}" type="pres">
      <dgm:prSet presAssocID="{57AAA823-CA6C-4EA4-A17A-DBD17CF5F8C5}" presName="hierChild4" presStyleCnt="0"/>
      <dgm:spPr/>
    </dgm:pt>
    <dgm:pt modelId="{9184B18E-2950-47E1-99C0-AD75F929A758}" type="pres">
      <dgm:prSet presAssocID="{57AAA823-CA6C-4EA4-A17A-DBD17CF5F8C5}" presName="hierChild5" presStyleCnt="0"/>
      <dgm:spPr/>
    </dgm:pt>
    <dgm:pt modelId="{ED7C6CE8-B0EA-4159-BB72-4A9F08535C76}" type="pres">
      <dgm:prSet presAssocID="{C350A2EB-91EA-4B1D-820E-8810D252FAE2}" presName="hierChild3" presStyleCnt="0"/>
      <dgm:spPr/>
    </dgm:pt>
  </dgm:ptLst>
  <dgm:cxnLst>
    <dgm:cxn modelId="{1FE7F70F-D618-454E-A73E-3B0C2E00BFC8}" type="presOf" srcId="{C350A2EB-91EA-4B1D-820E-8810D252FAE2}" destId="{3AAA9956-8578-4086-BC62-C0DB1693C8B9}" srcOrd="1" destOrd="0" presId="urn:microsoft.com/office/officeart/2005/8/layout/orgChart1"/>
    <dgm:cxn modelId="{898D1E11-C7C6-45D6-B42A-C594E4CD6971}" type="presOf" srcId="{C350A2EB-91EA-4B1D-820E-8810D252FAE2}" destId="{31D4C975-181D-446F-90E7-6EEF96B49BF1}" srcOrd="0" destOrd="0" presId="urn:microsoft.com/office/officeart/2005/8/layout/orgChart1"/>
    <dgm:cxn modelId="{687BA51E-53C0-479B-A072-FB9DE6F2BCEA}" type="presOf" srcId="{8FED0ACC-B26A-4973-8F52-3EB43966F0C2}" destId="{8657D4A9-5409-4A46-898E-05AA0C81B999}" srcOrd="0" destOrd="0" presId="urn:microsoft.com/office/officeart/2005/8/layout/orgChart1"/>
    <dgm:cxn modelId="{830AD723-D0E0-4F60-B87B-FAC3C30D4A48}" type="presOf" srcId="{B4640408-5ABE-449C-A31D-5F0CE0171699}" destId="{377E157F-BD79-4326-887D-B5011F9C3481}" srcOrd="0" destOrd="0" presId="urn:microsoft.com/office/officeart/2005/8/layout/orgChart1"/>
    <dgm:cxn modelId="{C3E5A025-3328-4BAB-9CA4-0FC8B0D04F4C}" srcId="{D0416CCB-22B1-4DD5-B046-78DC50F7C7A0}" destId="{C350A2EB-91EA-4B1D-820E-8810D252FAE2}" srcOrd="0" destOrd="0" parTransId="{6CF2B43F-3ADD-4B8F-A374-0A848F1FE5B1}" sibTransId="{FCFD3A3A-2D07-4B44-BB28-C909E4C9DF0B}"/>
    <dgm:cxn modelId="{F717272A-730A-475D-A1C1-C97654A805C0}" type="presOf" srcId="{E6B83B54-E780-4EA5-A41B-4A24E325F629}" destId="{AB15FC31-F429-4F26-B8CE-39BB73BB7841}" srcOrd="0" destOrd="0" presId="urn:microsoft.com/office/officeart/2005/8/layout/orgChart1"/>
    <dgm:cxn modelId="{12D1A433-E579-4180-883F-EAAAC3547525}" srcId="{C350A2EB-91EA-4B1D-820E-8810D252FAE2}" destId="{B4640408-5ABE-449C-A31D-5F0CE0171699}" srcOrd="1" destOrd="0" parTransId="{B36C95A3-4C07-4F37-A134-A2B668900914}" sibTransId="{98381970-6E87-41DB-9B3D-BFEE45A9EEEF}"/>
    <dgm:cxn modelId="{0E50BA3D-7722-4C07-A1FF-BC5AD94D6FAE}" type="presOf" srcId="{D0416CCB-22B1-4DD5-B046-78DC50F7C7A0}" destId="{510A8E55-D6F4-42F3-8FB0-7C195236C783}" srcOrd="0" destOrd="0" presId="urn:microsoft.com/office/officeart/2005/8/layout/orgChart1"/>
    <dgm:cxn modelId="{8CB3FF48-3B9C-4F30-BB33-A1BDCE1FDA35}" srcId="{C350A2EB-91EA-4B1D-820E-8810D252FAE2}" destId="{57AAA823-CA6C-4EA4-A17A-DBD17CF5F8C5}" srcOrd="2" destOrd="0" parTransId="{E6B83B54-E780-4EA5-A41B-4A24E325F629}" sibTransId="{F5E11972-EA19-4F18-9098-5AAC4B70D7FE}"/>
    <dgm:cxn modelId="{F0467F55-9B2B-41F1-A665-ABAB5BDCED4E}" type="presOf" srcId="{B36C95A3-4C07-4F37-A134-A2B668900914}" destId="{48287F68-BCAC-4915-B941-833D66DBC835}" srcOrd="0" destOrd="0" presId="urn:microsoft.com/office/officeart/2005/8/layout/orgChart1"/>
    <dgm:cxn modelId="{B95DAF5B-8BD4-47AC-8E5F-F48E01845194}" srcId="{C350A2EB-91EA-4B1D-820E-8810D252FAE2}" destId="{D7C64930-4D34-4C69-A436-28DF977BFBA3}" srcOrd="0" destOrd="0" parTransId="{8FED0ACC-B26A-4973-8F52-3EB43966F0C2}" sibTransId="{37921601-02AB-40CB-A590-406998584C42}"/>
    <dgm:cxn modelId="{8547965F-A8B5-42DF-8565-6DB1EB32CAE3}" type="presOf" srcId="{57AAA823-CA6C-4EA4-A17A-DBD17CF5F8C5}" destId="{D83A7163-DC43-48AC-9FF9-0A282D155D94}" srcOrd="0" destOrd="0" presId="urn:microsoft.com/office/officeart/2005/8/layout/orgChart1"/>
    <dgm:cxn modelId="{73F72374-783D-442A-9D72-23A9A7AF2597}" type="presOf" srcId="{D7C64930-4D34-4C69-A436-28DF977BFBA3}" destId="{5FB842EE-DD8C-45D7-8138-65C486494304}" srcOrd="0" destOrd="0" presId="urn:microsoft.com/office/officeart/2005/8/layout/orgChart1"/>
    <dgm:cxn modelId="{70EFC1A6-FFC8-4107-ABCE-5513D23079A1}" type="presOf" srcId="{B4640408-5ABE-449C-A31D-5F0CE0171699}" destId="{4FD8F746-BDAE-46EC-8A84-C579D3CE7D4E}" srcOrd="1" destOrd="0" presId="urn:microsoft.com/office/officeart/2005/8/layout/orgChart1"/>
    <dgm:cxn modelId="{5B5F09D3-A989-4DAE-8246-AEA17BFC5937}" type="presOf" srcId="{D7C64930-4D34-4C69-A436-28DF977BFBA3}" destId="{CC2DE0A8-5287-4517-9B3E-C14039AD9034}" srcOrd="1" destOrd="0" presId="urn:microsoft.com/office/officeart/2005/8/layout/orgChart1"/>
    <dgm:cxn modelId="{A4FBB0EE-EC22-42FD-8C8D-67CA2CE0A274}" type="presOf" srcId="{57AAA823-CA6C-4EA4-A17A-DBD17CF5F8C5}" destId="{EB87DD23-1329-4448-9D0B-DF6EEBE59A51}" srcOrd="1" destOrd="0" presId="urn:microsoft.com/office/officeart/2005/8/layout/orgChart1"/>
    <dgm:cxn modelId="{29FDBD8C-41CF-421B-8A2E-325F50B83F30}" type="presParOf" srcId="{510A8E55-D6F4-42F3-8FB0-7C195236C783}" destId="{AC729380-DB21-4890-A30F-A5CD563AFC3E}" srcOrd="0" destOrd="0" presId="urn:microsoft.com/office/officeart/2005/8/layout/orgChart1"/>
    <dgm:cxn modelId="{390571C7-7704-486A-ABB7-F2FDEDF951F7}" type="presParOf" srcId="{AC729380-DB21-4890-A30F-A5CD563AFC3E}" destId="{7C58BEA2-313E-452C-A114-67A2A96AE58C}" srcOrd="0" destOrd="0" presId="urn:microsoft.com/office/officeart/2005/8/layout/orgChart1"/>
    <dgm:cxn modelId="{62330A82-B66B-4B96-BF47-8C216C8DBDFE}" type="presParOf" srcId="{7C58BEA2-313E-452C-A114-67A2A96AE58C}" destId="{31D4C975-181D-446F-90E7-6EEF96B49BF1}" srcOrd="0" destOrd="0" presId="urn:microsoft.com/office/officeart/2005/8/layout/orgChart1"/>
    <dgm:cxn modelId="{D257152E-CB80-421C-A072-159C607E8053}" type="presParOf" srcId="{7C58BEA2-313E-452C-A114-67A2A96AE58C}" destId="{3AAA9956-8578-4086-BC62-C0DB1693C8B9}" srcOrd="1" destOrd="0" presId="urn:microsoft.com/office/officeart/2005/8/layout/orgChart1"/>
    <dgm:cxn modelId="{CDC7E3F0-9D79-41D0-AA7C-F2BDA578D8A7}" type="presParOf" srcId="{AC729380-DB21-4890-A30F-A5CD563AFC3E}" destId="{9C964307-906A-401E-93EC-4AC7B1E50AD9}" srcOrd="1" destOrd="0" presId="urn:microsoft.com/office/officeart/2005/8/layout/orgChart1"/>
    <dgm:cxn modelId="{C4354DFA-C0F5-4BEF-93DC-950433E57E8A}" type="presParOf" srcId="{9C964307-906A-401E-93EC-4AC7B1E50AD9}" destId="{8657D4A9-5409-4A46-898E-05AA0C81B999}" srcOrd="0" destOrd="0" presId="urn:microsoft.com/office/officeart/2005/8/layout/orgChart1"/>
    <dgm:cxn modelId="{71A93748-11AE-4EAE-A483-05BCC0A0CEBB}" type="presParOf" srcId="{9C964307-906A-401E-93EC-4AC7B1E50AD9}" destId="{BD5AF8B3-5D96-420F-A494-8C882C3C3EF5}" srcOrd="1" destOrd="0" presId="urn:microsoft.com/office/officeart/2005/8/layout/orgChart1"/>
    <dgm:cxn modelId="{657EB83A-9000-4EBA-B7EF-1156BFA24ABA}" type="presParOf" srcId="{BD5AF8B3-5D96-420F-A494-8C882C3C3EF5}" destId="{4D5DA42C-B913-4DDB-8EB8-C5AFEA8295CC}" srcOrd="0" destOrd="0" presId="urn:microsoft.com/office/officeart/2005/8/layout/orgChart1"/>
    <dgm:cxn modelId="{B4ED0EEA-D05E-4E01-9007-47CBF1C4FAAB}" type="presParOf" srcId="{4D5DA42C-B913-4DDB-8EB8-C5AFEA8295CC}" destId="{5FB842EE-DD8C-45D7-8138-65C486494304}" srcOrd="0" destOrd="0" presId="urn:microsoft.com/office/officeart/2005/8/layout/orgChart1"/>
    <dgm:cxn modelId="{F736B963-AE8B-41CA-B184-7A6BF0B067CE}" type="presParOf" srcId="{4D5DA42C-B913-4DDB-8EB8-C5AFEA8295CC}" destId="{CC2DE0A8-5287-4517-9B3E-C14039AD9034}" srcOrd="1" destOrd="0" presId="urn:microsoft.com/office/officeart/2005/8/layout/orgChart1"/>
    <dgm:cxn modelId="{6188E0E9-EE26-4034-B941-F4A7856602AC}" type="presParOf" srcId="{BD5AF8B3-5D96-420F-A494-8C882C3C3EF5}" destId="{323C318D-3B4C-4BD9-A2AC-0EBDA2DD95B0}" srcOrd="1" destOrd="0" presId="urn:microsoft.com/office/officeart/2005/8/layout/orgChart1"/>
    <dgm:cxn modelId="{4710474F-E121-402A-83EC-0FD2C9E092F6}" type="presParOf" srcId="{BD5AF8B3-5D96-420F-A494-8C882C3C3EF5}" destId="{9C46DE8C-3667-41ED-8DAB-FEF226475ABE}" srcOrd="2" destOrd="0" presId="urn:microsoft.com/office/officeart/2005/8/layout/orgChart1"/>
    <dgm:cxn modelId="{D8508975-04A1-4C24-AD4F-22262E8C3BDE}" type="presParOf" srcId="{9C964307-906A-401E-93EC-4AC7B1E50AD9}" destId="{48287F68-BCAC-4915-B941-833D66DBC835}" srcOrd="2" destOrd="0" presId="urn:microsoft.com/office/officeart/2005/8/layout/orgChart1"/>
    <dgm:cxn modelId="{1DCD6068-AB04-467B-AF38-75F03D0211BB}" type="presParOf" srcId="{9C964307-906A-401E-93EC-4AC7B1E50AD9}" destId="{3D7F2F3E-EDC0-40F9-9638-16BA3D9E085B}" srcOrd="3" destOrd="0" presId="urn:microsoft.com/office/officeart/2005/8/layout/orgChart1"/>
    <dgm:cxn modelId="{2B48027F-388D-4480-A52C-269BF38A3D3E}" type="presParOf" srcId="{3D7F2F3E-EDC0-40F9-9638-16BA3D9E085B}" destId="{2900D5CE-A052-48D4-85C5-D957844343BE}" srcOrd="0" destOrd="0" presId="urn:microsoft.com/office/officeart/2005/8/layout/orgChart1"/>
    <dgm:cxn modelId="{E7E7906C-0D45-443D-A4BC-BDA125491D4C}" type="presParOf" srcId="{2900D5CE-A052-48D4-85C5-D957844343BE}" destId="{377E157F-BD79-4326-887D-B5011F9C3481}" srcOrd="0" destOrd="0" presId="urn:microsoft.com/office/officeart/2005/8/layout/orgChart1"/>
    <dgm:cxn modelId="{665369C3-90D9-4FE8-B81E-2C4B3E0FCAC6}" type="presParOf" srcId="{2900D5CE-A052-48D4-85C5-D957844343BE}" destId="{4FD8F746-BDAE-46EC-8A84-C579D3CE7D4E}" srcOrd="1" destOrd="0" presId="urn:microsoft.com/office/officeart/2005/8/layout/orgChart1"/>
    <dgm:cxn modelId="{1823CFAC-DF35-44F5-9F8E-1F120010B703}" type="presParOf" srcId="{3D7F2F3E-EDC0-40F9-9638-16BA3D9E085B}" destId="{4E25A897-D946-414B-9365-65E069E37000}" srcOrd="1" destOrd="0" presId="urn:microsoft.com/office/officeart/2005/8/layout/orgChart1"/>
    <dgm:cxn modelId="{BFC1F92E-8A75-439D-8DE6-0D792018B375}" type="presParOf" srcId="{3D7F2F3E-EDC0-40F9-9638-16BA3D9E085B}" destId="{BB2E958E-C527-4935-899C-983C3DC15E67}" srcOrd="2" destOrd="0" presId="urn:microsoft.com/office/officeart/2005/8/layout/orgChart1"/>
    <dgm:cxn modelId="{7187B850-5E26-44A8-8329-40AFAEDF7112}" type="presParOf" srcId="{9C964307-906A-401E-93EC-4AC7B1E50AD9}" destId="{AB15FC31-F429-4F26-B8CE-39BB73BB7841}" srcOrd="4" destOrd="0" presId="urn:microsoft.com/office/officeart/2005/8/layout/orgChart1"/>
    <dgm:cxn modelId="{2E4B9200-A446-402D-9497-D543F238C927}" type="presParOf" srcId="{9C964307-906A-401E-93EC-4AC7B1E50AD9}" destId="{255A1052-F5B0-4AE0-B378-FC60A0BFED15}" srcOrd="5" destOrd="0" presId="urn:microsoft.com/office/officeart/2005/8/layout/orgChart1"/>
    <dgm:cxn modelId="{B6754BBD-E01D-4450-B5A1-FAE79FD17064}" type="presParOf" srcId="{255A1052-F5B0-4AE0-B378-FC60A0BFED15}" destId="{0AE010BD-3932-4BCE-BB56-98995DEE978A}" srcOrd="0" destOrd="0" presId="urn:microsoft.com/office/officeart/2005/8/layout/orgChart1"/>
    <dgm:cxn modelId="{1C400E8E-01A9-430D-9257-C5E6913C4223}" type="presParOf" srcId="{0AE010BD-3932-4BCE-BB56-98995DEE978A}" destId="{D83A7163-DC43-48AC-9FF9-0A282D155D94}" srcOrd="0" destOrd="0" presId="urn:microsoft.com/office/officeart/2005/8/layout/orgChart1"/>
    <dgm:cxn modelId="{5DD35B01-8188-4EEC-B230-704EF10C3A14}" type="presParOf" srcId="{0AE010BD-3932-4BCE-BB56-98995DEE978A}" destId="{EB87DD23-1329-4448-9D0B-DF6EEBE59A51}" srcOrd="1" destOrd="0" presId="urn:microsoft.com/office/officeart/2005/8/layout/orgChart1"/>
    <dgm:cxn modelId="{7D85288C-ADA0-4351-81AF-E868C3A06E2D}" type="presParOf" srcId="{255A1052-F5B0-4AE0-B378-FC60A0BFED15}" destId="{3FBECBED-BC5D-4DF0-85AA-ED01FEA640F1}" srcOrd="1" destOrd="0" presId="urn:microsoft.com/office/officeart/2005/8/layout/orgChart1"/>
    <dgm:cxn modelId="{7E679315-7F1F-4AD3-81C1-D1CD05649F96}" type="presParOf" srcId="{255A1052-F5B0-4AE0-B378-FC60A0BFED15}" destId="{9184B18E-2950-47E1-99C0-AD75F929A758}" srcOrd="2" destOrd="0" presId="urn:microsoft.com/office/officeart/2005/8/layout/orgChart1"/>
    <dgm:cxn modelId="{4830CF7F-A767-436F-9279-3A08F5F89311}" type="presParOf" srcId="{AC729380-DB21-4890-A30F-A5CD563AFC3E}" destId="{ED7C6CE8-B0EA-4159-BB72-4A9F08535C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228A96-D3A7-41ED-812E-D7212F4DD2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3814F5-98AB-4945-8403-EF1BA0D6D552}">
      <dgm:prSet/>
      <dgm:spPr/>
      <dgm:t>
        <a:bodyPr/>
        <a:lstStyle/>
        <a:p>
          <a:r>
            <a:rPr lang="th-TH" b="1" err="1"/>
            <a:t>มัล</a:t>
          </a:r>
          <a:r>
            <a:rPr lang="th-TH" b="1"/>
            <a:t>ติมิเตอร์ (</a:t>
          </a:r>
          <a:r>
            <a:rPr lang="en-US" b="1"/>
            <a:t>Multimeter) </a:t>
          </a:r>
          <a:endParaRPr lang="en-GB"/>
        </a:p>
      </dgm:t>
    </dgm:pt>
    <dgm:pt modelId="{461DFFBB-9D47-4183-8557-625CED14CCD6}" type="parTrans" cxnId="{EF1482AB-3C7B-4BF8-ABCC-B130B9492CCF}">
      <dgm:prSet/>
      <dgm:spPr/>
      <dgm:t>
        <a:bodyPr/>
        <a:lstStyle/>
        <a:p>
          <a:endParaRPr lang="en-GB"/>
        </a:p>
      </dgm:t>
    </dgm:pt>
    <dgm:pt modelId="{9C9E42B2-A0BF-4DAD-B484-2FA630FEA1E5}" type="sibTrans" cxnId="{EF1482AB-3C7B-4BF8-ABCC-B130B9492CCF}">
      <dgm:prSet/>
      <dgm:spPr/>
      <dgm:t>
        <a:bodyPr/>
        <a:lstStyle/>
        <a:p>
          <a:endParaRPr lang="en-GB"/>
        </a:p>
      </dgm:t>
    </dgm:pt>
    <dgm:pt modelId="{97EE7439-62A2-4ABA-9823-A3F158CDDF1E}">
      <dgm:prSet/>
      <dgm:spPr/>
      <dgm:t>
        <a:bodyPr/>
        <a:lstStyle/>
        <a:p>
          <a:r>
            <a:rPr lang="th-TH" b="1"/>
            <a:t>หรือเรียกว่า </a:t>
          </a:r>
          <a:r>
            <a:rPr lang="en-US" b="1"/>
            <a:t>Multi-Tester </a:t>
          </a:r>
          <a:r>
            <a:rPr lang="th-TH" b="1"/>
            <a:t>หรือ </a:t>
          </a:r>
          <a:r>
            <a:rPr lang="en-US" b="1"/>
            <a:t>Circuit Tester </a:t>
          </a:r>
          <a:r>
            <a:rPr lang="th-TH" b="1"/>
            <a:t>คือ เครื่องมือ สำหรับใช้วัดค่าอุปกรณ์ทางไฟฟ้าและอิเล็กทรอนิกส์ เป็นเครื่องมือวัดที่รวมเอาโวลต์มิเตอร์ โอห์มมิเตอร์ และแอมมิเตอร์ไว้ในตัวเดียวกัน (</a:t>
          </a:r>
          <a:r>
            <a:rPr lang="en-US" b="1"/>
            <a:t>Volt-Ohm-Ammeter = VOM) </a:t>
          </a:r>
          <a:r>
            <a:rPr lang="th-TH" b="1"/>
            <a:t>เพื่อใช้วัดแรงดัน ไฟตรง (</a:t>
          </a:r>
          <a:r>
            <a:rPr lang="en-US" b="1"/>
            <a:t>DCV= DC Voltage) </a:t>
          </a:r>
          <a:r>
            <a:rPr lang="th-TH" b="1"/>
            <a:t>แรงดันไฟสลับ (</a:t>
          </a:r>
          <a:r>
            <a:rPr lang="en-US" b="1"/>
            <a:t>ACV = AC Voltage) </a:t>
          </a:r>
          <a:endParaRPr lang="en-GB"/>
        </a:p>
      </dgm:t>
    </dgm:pt>
    <dgm:pt modelId="{60E8D095-1043-431F-A127-CD4EB84216D9}" type="parTrans" cxnId="{EF783256-D386-4E60-8506-4B528A3AC634}">
      <dgm:prSet/>
      <dgm:spPr/>
      <dgm:t>
        <a:bodyPr/>
        <a:lstStyle/>
        <a:p>
          <a:endParaRPr lang="en-GB"/>
        </a:p>
      </dgm:t>
    </dgm:pt>
    <dgm:pt modelId="{C479D9FA-263A-4037-95BF-9FA4C6966598}" type="sibTrans" cxnId="{EF783256-D386-4E60-8506-4B528A3AC634}">
      <dgm:prSet/>
      <dgm:spPr/>
      <dgm:t>
        <a:bodyPr/>
        <a:lstStyle/>
        <a:p>
          <a:endParaRPr lang="en-GB"/>
        </a:p>
      </dgm:t>
    </dgm:pt>
    <dgm:pt modelId="{42CE50D3-B80C-4FB7-BA35-8E33CB407A2F}" type="pres">
      <dgm:prSet presAssocID="{5A228A96-D3A7-41ED-812E-D7212F4DD2BF}" presName="Name0" presStyleCnt="0">
        <dgm:presLayoutVars>
          <dgm:dir/>
          <dgm:animLvl val="lvl"/>
          <dgm:resizeHandles val="exact"/>
        </dgm:presLayoutVars>
      </dgm:prSet>
      <dgm:spPr/>
    </dgm:pt>
    <dgm:pt modelId="{BD617F74-FAFD-477E-A2DF-A87952C2AEC0}" type="pres">
      <dgm:prSet presAssocID="{893814F5-98AB-4945-8403-EF1BA0D6D552}" presName="linNode" presStyleCnt="0"/>
      <dgm:spPr/>
    </dgm:pt>
    <dgm:pt modelId="{EEBF00CC-CEA8-471F-97C2-3F9D857D8EAC}" type="pres">
      <dgm:prSet presAssocID="{893814F5-98AB-4945-8403-EF1BA0D6D552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989ACB3-80D4-498E-AB7B-381D7EB9B0E6}" type="pres">
      <dgm:prSet presAssocID="{893814F5-98AB-4945-8403-EF1BA0D6D55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EF783256-D386-4E60-8506-4B528A3AC634}" srcId="{893814F5-98AB-4945-8403-EF1BA0D6D552}" destId="{97EE7439-62A2-4ABA-9823-A3F158CDDF1E}" srcOrd="0" destOrd="0" parTransId="{60E8D095-1043-431F-A127-CD4EB84216D9}" sibTransId="{C479D9FA-263A-4037-95BF-9FA4C6966598}"/>
    <dgm:cxn modelId="{C2196185-4C2D-4F35-BDD8-98D5732F94C9}" type="presOf" srcId="{893814F5-98AB-4945-8403-EF1BA0D6D552}" destId="{EEBF00CC-CEA8-471F-97C2-3F9D857D8EAC}" srcOrd="0" destOrd="0" presId="urn:microsoft.com/office/officeart/2005/8/layout/vList5"/>
    <dgm:cxn modelId="{EF1482AB-3C7B-4BF8-ABCC-B130B9492CCF}" srcId="{5A228A96-D3A7-41ED-812E-D7212F4DD2BF}" destId="{893814F5-98AB-4945-8403-EF1BA0D6D552}" srcOrd="0" destOrd="0" parTransId="{461DFFBB-9D47-4183-8557-625CED14CCD6}" sibTransId="{9C9E42B2-A0BF-4DAD-B484-2FA630FEA1E5}"/>
    <dgm:cxn modelId="{8B5884B2-277E-4140-B0E6-F829AAD1C829}" type="presOf" srcId="{97EE7439-62A2-4ABA-9823-A3F158CDDF1E}" destId="{3989ACB3-80D4-498E-AB7B-381D7EB9B0E6}" srcOrd="0" destOrd="0" presId="urn:microsoft.com/office/officeart/2005/8/layout/vList5"/>
    <dgm:cxn modelId="{2D4E69BB-8987-415F-822D-F5586C387F97}" type="presOf" srcId="{5A228A96-D3A7-41ED-812E-D7212F4DD2BF}" destId="{42CE50D3-B80C-4FB7-BA35-8E33CB407A2F}" srcOrd="0" destOrd="0" presId="urn:microsoft.com/office/officeart/2005/8/layout/vList5"/>
    <dgm:cxn modelId="{90305B8A-3381-4BD5-A850-FC10AAF7BE6F}" type="presParOf" srcId="{42CE50D3-B80C-4FB7-BA35-8E33CB407A2F}" destId="{BD617F74-FAFD-477E-A2DF-A87952C2AEC0}" srcOrd="0" destOrd="0" presId="urn:microsoft.com/office/officeart/2005/8/layout/vList5"/>
    <dgm:cxn modelId="{2B9EC671-7018-475A-A13E-D20CF0E753DD}" type="presParOf" srcId="{BD617F74-FAFD-477E-A2DF-A87952C2AEC0}" destId="{EEBF00CC-CEA8-471F-97C2-3F9D857D8EAC}" srcOrd="0" destOrd="0" presId="urn:microsoft.com/office/officeart/2005/8/layout/vList5"/>
    <dgm:cxn modelId="{2223EE16-73A0-4E75-9AA8-311FC491F869}" type="presParOf" srcId="{BD617F74-FAFD-477E-A2DF-A87952C2AEC0}" destId="{3989ACB3-80D4-498E-AB7B-381D7EB9B0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37B91F-0BF8-4B97-9092-42DA5E5370A6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59A0E87-1F88-49ED-B1DB-8C67333069E3}">
      <dgm:prSet/>
      <dgm:spPr/>
      <dgm:t>
        <a:bodyPr/>
        <a:lstStyle/>
        <a:p>
          <a:r>
            <a:rPr lang="th-TH" b="1" err="1"/>
            <a:t>มัล</a:t>
          </a:r>
          <a:r>
            <a:rPr lang="th-TH" b="1"/>
            <a:t>ติมิเตอร์แบ่งตามการแสดงผลได้เป็น 2 ชนิด คือ</a:t>
          </a:r>
          <a:endParaRPr lang="en-GB"/>
        </a:p>
      </dgm:t>
    </dgm:pt>
    <dgm:pt modelId="{0D30C6A1-B3D7-4377-A937-5D79CD04BD90}" type="parTrans" cxnId="{365C665B-3933-42FD-9BBF-ADCDF0F0DA0A}">
      <dgm:prSet/>
      <dgm:spPr/>
      <dgm:t>
        <a:bodyPr/>
        <a:lstStyle/>
        <a:p>
          <a:endParaRPr lang="en-GB"/>
        </a:p>
      </dgm:t>
    </dgm:pt>
    <dgm:pt modelId="{0981AED4-74AB-4EB3-98F9-7BD2DAB7CEF2}" type="sibTrans" cxnId="{365C665B-3933-42FD-9BBF-ADCDF0F0DA0A}">
      <dgm:prSet/>
      <dgm:spPr/>
      <dgm:t>
        <a:bodyPr/>
        <a:lstStyle/>
        <a:p>
          <a:endParaRPr lang="en-GB"/>
        </a:p>
      </dgm:t>
    </dgm:pt>
    <dgm:pt modelId="{DA5ADECD-47FD-4322-9CB1-521FA1108A50}">
      <dgm:prSet/>
      <dgm:spPr/>
      <dgm:t>
        <a:bodyPr/>
        <a:lstStyle/>
        <a:p>
          <a:r>
            <a:rPr lang="th-TH" b="1"/>
            <a:t>ชนิดเข็มชี้หรือเรียกว่า </a:t>
          </a:r>
          <a:r>
            <a:rPr lang="th-TH" b="1" i="1"/>
            <a:t>ชนิดแอนะล็อก (</a:t>
          </a:r>
          <a:r>
            <a:rPr lang="en-US" b="1" i="1"/>
            <a:t>Analog Meter) </a:t>
          </a:r>
          <a:endParaRPr lang="en-GB"/>
        </a:p>
      </dgm:t>
    </dgm:pt>
    <dgm:pt modelId="{D0C542B3-BEF2-444A-B165-8950CAA65D5E}" type="parTrans" cxnId="{DB918BFA-7321-4B5E-93F2-DD6BF95318A6}">
      <dgm:prSet/>
      <dgm:spPr/>
      <dgm:t>
        <a:bodyPr/>
        <a:lstStyle/>
        <a:p>
          <a:endParaRPr lang="en-GB"/>
        </a:p>
      </dgm:t>
    </dgm:pt>
    <dgm:pt modelId="{025C5B78-4981-4BCF-8928-B46134F6AD77}" type="sibTrans" cxnId="{DB918BFA-7321-4B5E-93F2-DD6BF95318A6}">
      <dgm:prSet/>
      <dgm:spPr/>
      <dgm:t>
        <a:bodyPr/>
        <a:lstStyle/>
        <a:p>
          <a:endParaRPr lang="en-GB"/>
        </a:p>
      </dgm:t>
    </dgm:pt>
    <dgm:pt modelId="{4A0A1AB1-4A0E-4558-A118-1EA8A394A449}">
      <dgm:prSet/>
      <dgm:spPr/>
      <dgm:t>
        <a:bodyPr/>
        <a:lstStyle/>
        <a:p>
          <a:r>
            <a:rPr lang="th-TH" b="1"/>
            <a:t>ชนิดตัวเลขหรือเรียกว่า </a:t>
          </a:r>
          <a:r>
            <a:rPr lang="th-TH" b="1" i="1"/>
            <a:t>ชนิดดิจิทัล (</a:t>
          </a:r>
          <a:r>
            <a:rPr lang="en-US" b="1" i="1"/>
            <a:t>Digital Meter) </a:t>
          </a:r>
          <a:endParaRPr lang="en-GB"/>
        </a:p>
      </dgm:t>
    </dgm:pt>
    <dgm:pt modelId="{3E5619A8-1E80-4B45-B943-670E7D588A49}" type="parTrans" cxnId="{A180EF1B-D725-4674-BFEB-81C3A71BAA15}">
      <dgm:prSet/>
      <dgm:spPr/>
      <dgm:t>
        <a:bodyPr/>
        <a:lstStyle/>
        <a:p>
          <a:endParaRPr lang="en-GB"/>
        </a:p>
      </dgm:t>
    </dgm:pt>
    <dgm:pt modelId="{AE686AB6-EA0E-4241-A4A7-5BA18769C5A1}" type="sibTrans" cxnId="{A180EF1B-D725-4674-BFEB-81C3A71BAA15}">
      <dgm:prSet/>
      <dgm:spPr/>
      <dgm:t>
        <a:bodyPr/>
        <a:lstStyle/>
        <a:p>
          <a:endParaRPr lang="en-GB"/>
        </a:p>
      </dgm:t>
    </dgm:pt>
    <dgm:pt modelId="{9CEADB9C-72CF-4FFF-B0F7-F57E56B74750}" type="pres">
      <dgm:prSet presAssocID="{7637B91F-0BF8-4B97-9092-42DA5E5370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47953E-86FC-4E81-960C-35B5699E5661}" type="pres">
      <dgm:prSet presAssocID="{659A0E87-1F88-49ED-B1DB-8C67333069E3}" presName="hierRoot1" presStyleCnt="0">
        <dgm:presLayoutVars>
          <dgm:hierBranch val="init"/>
        </dgm:presLayoutVars>
      </dgm:prSet>
      <dgm:spPr/>
    </dgm:pt>
    <dgm:pt modelId="{2B80C4C5-12B4-4FB3-AE20-0149F9ABB044}" type="pres">
      <dgm:prSet presAssocID="{659A0E87-1F88-49ED-B1DB-8C67333069E3}" presName="rootComposite1" presStyleCnt="0"/>
      <dgm:spPr/>
    </dgm:pt>
    <dgm:pt modelId="{FF589698-10EE-4235-BCFA-A4AA60F8E802}" type="pres">
      <dgm:prSet presAssocID="{659A0E87-1F88-49ED-B1DB-8C67333069E3}" presName="rootText1" presStyleLbl="node0" presStyleIdx="0" presStyleCnt="1" custScaleX="132114" custScaleY="53524">
        <dgm:presLayoutVars>
          <dgm:chPref val="3"/>
        </dgm:presLayoutVars>
      </dgm:prSet>
      <dgm:spPr>
        <a:prstGeom prst="roundRect">
          <a:avLst/>
        </a:prstGeom>
      </dgm:spPr>
    </dgm:pt>
    <dgm:pt modelId="{6B30E3D5-954A-42EA-A08B-1379DA3B9AD6}" type="pres">
      <dgm:prSet presAssocID="{659A0E87-1F88-49ED-B1DB-8C67333069E3}" presName="rootConnector1" presStyleLbl="node1" presStyleIdx="0" presStyleCnt="0"/>
      <dgm:spPr/>
    </dgm:pt>
    <dgm:pt modelId="{38C71A24-A3E8-4DC7-8264-5C123054696F}" type="pres">
      <dgm:prSet presAssocID="{659A0E87-1F88-49ED-B1DB-8C67333069E3}" presName="hierChild2" presStyleCnt="0"/>
      <dgm:spPr/>
    </dgm:pt>
    <dgm:pt modelId="{4FD76894-0DDC-40E9-B427-779093D43FAB}" type="pres">
      <dgm:prSet presAssocID="{D0C542B3-BEF2-444A-B165-8950CAA65D5E}" presName="Name37" presStyleLbl="parChTrans1D2" presStyleIdx="0" presStyleCnt="2"/>
      <dgm:spPr/>
    </dgm:pt>
    <dgm:pt modelId="{21E5210B-C42E-4FB5-875A-2063DB3DF416}" type="pres">
      <dgm:prSet presAssocID="{DA5ADECD-47FD-4322-9CB1-521FA1108A50}" presName="hierRoot2" presStyleCnt="0">
        <dgm:presLayoutVars>
          <dgm:hierBranch val="init"/>
        </dgm:presLayoutVars>
      </dgm:prSet>
      <dgm:spPr/>
    </dgm:pt>
    <dgm:pt modelId="{C7A15E06-06DB-4D00-869E-4A5798D6CC5A}" type="pres">
      <dgm:prSet presAssocID="{DA5ADECD-47FD-4322-9CB1-521FA1108A50}" presName="rootComposite" presStyleCnt="0"/>
      <dgm:spPr/>
    </dgm:pt>
    <dgm:pt modelId="{31625FD9-5532-4736-851E-0E6B0020AA97}" type="pres">
      <dgm:prSet presAssocID="{DA5ADECD-47FD-4322-9CB1-521FA1108A50}" presName="rootText" presStyleLbl="node2" presStyleIdx="0" presStyleCnt="2" custScaleY="81385">
        <dgm:presLayoutVars>
          <dgm:chPref val="3"/>
        </dgm:presLayoutVars>
      </dgm:prSet>
      <dgm:spPr>
        <a:prstGeom prst="roundRect">
          <a:avLst/>
        </a:prstGeom>
      </dgm:spPr>
    </dgm:pt>
    <dgm:pt modelId="{E10AF7AC-324C-4D0F-AE0B-8ACB9929841D}" type="pres">
      <dgm:prSet presAssocID="{DA5ADECD-47FD-4322-9CB1-521FA1108A50}" presName="rootConnector" presStyleLbl="node2" presStyleIdx="0" presStyleCnt="2"/>
      <dgm:spPr/>
    </dgm:pt>
    <dgm:pt modelId="{0426AEF3-D159-4A2E-AE6C-4ED3A57C35D2}" type="pres">
      <dgm:prSet presAssocID="{DA5ADECD-47FD-4322-9CB1-521FA1108A50}" presName="hierChild4" presStyleCnt="0"/>
      <dgm:spPr/>
    </dgm:pt>
    <dgm:pt modelId="{A103C161-0916-44C8-AFBC-5E20CCB4A02B}" type="pres">
      <dgm:prSet presAssocID="{DA5ADECD-47FD-4322-9CB1-521FA1108A50}" presName="hierChild5" presStyleCnt="0"/>
      <dgm:spPr/>
    </dgm:pt>
    <dgm:pt modelId="{DE1AF870-3120-41DD-BFAB-D868A9B85BE4}" type="pres">
      <dgm:prSet presAssocID="{3E5619A8-1E80-4B45-B943-670E7D588A49}" presName="Name37" presStyleLbl="parChTrans1D2" presStyleIdx="1" presStyleCnt="2"/>
      <dgm:spPr/>
    </dgm:pt>
    <dgm:pt modelId="{07493998-BFFA-47A0-98F3-2996478370F3}" type="pres">
      <dgm:prSet presAssocID="{4A0A1AB1-4A0E-4558-A118-1EA8A394A449}" presName="hierRoot2" presStyleCnt="0">
        <dgm:presLayoutVars>
          <dgm:hierBranch val="init"/>
        </dgm:presLayoutVars>
      </dgm:prSet>
      <dgm:spPr/>
    </dgm:pt>
    <dgm:pt modelId="{63B6282D-0B4D-4881-A4D3-1F7CEC5BF57C}" type="pres">
      <dgm:prSet presAssocID="{4A0A1AB1-4A0E-4558-A118-1EA8A394A449}" presName="rootComposite" presStyleCnt="0"/>
      <dgm:spPr/>
    </dgm:pt>
    <dgm:pt modelId="{132AA5D2-FBFA-49AC-8BA8-38E396568AFA}" type="pres">
      <dgm:prSet presAssocID="{4A0A1AB1-4A0E-4558-A118-1EA8A394A449}" presName="rootText" presStyleLbl="node2" presStyleIdx="1" presStyleCnt="2" custScaleY="81385">
        <dgm:presLayoutVars>
          <dgm:chPref val="3"/>
        </dgm:presLayoutVars>
      </dgm:prSet>
      <dgm:spPr>
        <a:prstGeom prst="roundRect">
          <a:avLst/>
        </a:prstGeom>
      </dgm:spPr>
    </dgm:pt>
    <dgm:pt modelId="{8A1A0B71-3A7F-4B7C-8D4B-C2081B348E00}" type="pres">
      <dgm:prSet presAssocID="{4A0A1AB1-4A0E-4558-A118-1EA8A394A449}" presName="rootConnector" presStyleLbl="node2" presStyleIdx="1" presStyleCnt="2"/>
      <dgm:spPr/>
    </dgm:pt>
    <dgm:pt modelId="{0BCE1983-BEDD-476E-B420-7ACF52FE02BD}" type="pres">
      <dgm:prSet presAssocID="{4A0A1AB1-4A0E-4558-A118-1EA8A394A449}" presName="hierChild4" presStyleCnt="0"/>
      <dgm:spPr/>
    </dgm:pt>
    <dgm:pt modelId="{F0337696-BD69-47B2-938D-EA7A69F0F6C6}" type="pres">
      <dgm:prSet presAssocID="{4A0A1AB1-4A0E-4558-A118-1EA8A394A449}" presName="hierChild5" presStyleCnt="0"/>
      <dgm:spPr/>
    </dgm:pt>
    <dgm:pt modelId="{6E68F2F7-FD25-4DCA-9782-912CD6C6FD6D}" type="pres">
      <dgm:prSet presAssocID="{659A0E87-1F88-49ED-B1DB-8C67333069E3}" presName="hierChild3" presStyleCnt="0"/>
      <dgm:spPr/>
    </dgm:pt>
  </dgm:ptLst>
  <dgm:cxnLst>
    <dgm:cxn modelId="{A180EF1B-D725-4674-BFEB-81C3A71BAA15}" srcId="{659A0E87-1F88-49ED-B1DB-8C67333069E3}" destId="{4A0A1AB1-4A0E-4558-A118-1EA8A394A449}" srcOrd="1" destOrd="0" parTransId="{3E5619A8-1E80-4B45-B943-670E7D588A49}" sibTransId="{AE686AB6-EA0E-4241-A4A7-5BA18769C5A1}"/>
    <dgm:cxn modelId="{D2BB3F1E-1A97-4DEC-8C18-1088C0169162}" type="presOf" srcId="{659A0E87-1F88-49ED-B1DB-8C67333069E3}" destId="{6B30E3D5-954A-42EA-A08B-1379DA3B9AD6}" srcOrd="1" destOrd="0" presId="urn:microsoft.com/office/officeart/2005/8/layout/orgChart1"/>
    <dgm:cxn modelId="{BB5CDF34-A4F2-41A0-9216-077BCB9AE16E}" type="presOf" srcId="{4A0A1AB1-4A0E-4558-A118-1EA8A394A449}" destId="{8A1A0B71-3A7F-4B7C-8D4B-C2081B348E00}" srcOrd="1" destOrd="0" presId="urn:microsoft.com/office/officeart/2005/8/layout/orgChart1"/>
    <dgm:cxn modelId="{2383843D-D775-4E5C-A174-0D13E47B8636}" type="presOf" srcId="{659A0E87-1F88-49ED-B1DB-8C67333069E3}" destId="{FF589698-10EE-4235-BCFA-A4AA60F8E802}" srcOrd="0" destOrd="0" presId="urn:microsoft.com/office/officeart/2005/8/layout/orgChart1"/>
    <dgm:cxn modelId="{50635558-E2E7-4E13-BE76-E524FA4C317B}" type="presOf" srcId="{7637B91F-0BF8-4B97-9092-42DA5E5370A6}" destId="{9CEADB9C-72CF-4FFF-B0F7-F57E56B74750}" srcOrd="0" destOrd="0" presId="urn:microsoft.com/office/officeart/2005/8/layout/orgChart1"/>
    <dgm:cxn modelId="{365C665B-3933-42FD-9BBF-ADCDF0F0DA0A}" srcId="{7637B91F-0BF8-4B97-9092-42DA5E5370A6}" destId="{659A0E87-1F88-49ED-B1DB-8C67333069E3}" srcOrd="0" destOrd="0" parTransId="{0D30C6A1-B3D7-4377-A937-5D79CD04BD90}" sibTransId="{0981AED4-74AB-4EB3-98F9-7BD2DAB7CEF2}"/>
    <dgm:cxn modelId="{CF9E6C5E-CCE6-43F4-81FB-2CC9DFDF1CEF}" type="presOf" srcId="{D0C542B3-BEF2-444A-B165-8950CAA65D5E}" destId="{4FD76894-0DDC-40E9-B427-779093D43FAB}" srcOrd="0" destOrd="0" presId="urn:microsoft.com/office/officeart/2005/8/layout/orgChart1"/>
    <dgm:cxn modelId="{5E5DD678-81BF-4537-B685-53EE4D90B46E}" type="presOf" srcId="{DA5ADECD-47FD-4322-9CB1-521FA1108A50}" destId="{E10AF7AC-324C-4D0F-AE0B-8ACB9929841D}" srcOrd="1" destOrd="0" presId="urn:microsoft.com/office/officeart/2005/8/layout/orgChart1"/>
    <dgm:cxn modelId="{64690288-F84E-417F-A86E-C0111BCFA970}" type="presOf" srcId="{3E5619A8-1E80-4B45-B943-670E7D588A49}" destId="{DE1AF870-3120-41DD-BFAB-D868A9B85BE4}" srcOrd="0" destOrd="0" presId="urn:microsoft.com/office/officeart/2005/8/layout/orgChart1"/>
    <dgm:cxn modelId="{6D749BCA-4E87-423F-9DF4-E16CCAE79C0A}" type="presOf" srcId="{DA5ADECD-47FD-4322-9CB1-521FA1108A50}" destId="{31625FD9-5532-4736-851E-0E6B0020AA97}" srcOrd="0" destOrd="0" presId="urn:microsoft.com/office/officeart/2005/8/layout/orgChart1"/>
    <dgm:cxn modelId="{DB918BFA-7321-4B5E-93F2-DD6BF95318A6}" srcId="{659A0E87-1F88-49ED-B1DB-8C67333069E3}" destId="{DA5ADECD-47FD-4322-9CB1-521FA1108A50}" srcOrd="0" destOrd="0" parTransId="{D0C542B3-BEF2-444A-B165-8950CAA65D5E}" sibTransId="{025C5B78-4981-4BCF-8928-B46134F6AD77}"/>
    <dgm:cxn modelId="{1FEEB9FF-2B88-4276-B7D3-DE58F69D2E4E}" type="presOf" srcId="{4A0A1AB1-4A0E-4558-A118-1EA8A394A449}" destId="{132AA5D2-FBFA-49AC-8BA8-38E396568AFA}" srcOrd="0" destOrd="0" presId="urn:microsoft.com/office/officeart/2005/8/layout/orgChart1"/>
    <dgm:cxn modelId="{6EA199C5-8621-4DCC-8F55-E8C62EEA18AA}" type="presParOf" srcId="{9CEADB9C-72CF-4FFF-B0F7-F57E56B74750}" destId="{9847953E-86FC-4E81-960C-35B5699E5661}" srcOrd="0" destOrd="0" presId="urn:microsoft.com/office/officeart/2005/8/layout/orgChart1"/>
    <dgm:cxn modelId="{0BFAA0EC-0115-49DC-86DC-B8F339766A41}" type="presParOf" srcId="{9847953E-86FC-4E81-960C-35B5699E5661}" destId="{2B80C4C5-12B4-4FB3-AE20-0149F9ABB044}" srcOrd="0" destOrd="0" presId="urn:microsoft.com/office/officeart/2005/8/layout/orgChart1"/>
    <dgm:cxn modelId="{993CEB31-06DB-4F87-8E1A-16F8728D1D13}" type="presParOf" srcId="{2B80C4C5-12B4-4FB3-AE20-0149F9ABB044}" destId="{FF589698-10EE-4235-BCFA-A4AA60F8E802}" srcOrd="0" destOrd="0" presId="urn:microsoft.com/office/officeart/2005/8/layout/orgChart1"/>
    <dgm:cxn modelId="{4E262205-338B-43F6-9C27-6910A7660065}" type="presParOf" srcId="{2B80C4C5-12B4-4FB3-AE20-0149F9ABB044}" destId="{6B30E3D5-954A-42EA-A08B-1379DA3B9AD6}" srcOrd="1" destOrd="0" presId="urn:microsoft.com/office/officeart/2005/8/layout/orgChart1"/>
    <dgm:cxn modelId="{5F566D16-21BA-4AEA-9474-A6EE13DA1372}" type="presParOf" srcId="{9847953E-86FC-4E81-960C-35B5699E5661}" destId="{38C71A24-A3E8-4DC7-8264-5C123054696F}" srcOrd="1" destOrd="0" presId="urn:microsoft.com/office/officeart/2005/8/layout/orgChart1"/>
    <dgm:cxn modelId="{1D87E127-E46F-4319-9B23-49D901C2B3AF}" type="presParOf" srcId="{38C71A24-A3E8-4DC7-8264-5C123054696F}" destId="{4FD76894-0DDC-40E9-B427-779093D43FAB}" srcOrd="0" destOrd="0" presId="urn:microsoft.com/office/officeart/2005/8/layout/orgChart1"/>
    <dgm:cxn modelId="{33A60676-F9AD-4D33-961C-AFB764CFE83E}" type="presParOf" srcId="{38C71A24-A3E8-4DC7-8264-5C123054696F}" destId="{21E5210B-C42E-4FB5-875A-2063DB3DF416}" srcOrd="1" destOrd="0" presId="urn:microsoft.com/office/officeart/2005/8/layout/orgChart1"/>
    <dgm:cxn modelId="{603F5D7E-CA0A-4665-8BF7-A5B869F55D0E}" type="presParOf" srcId="{21E5210B-C42E-4FB5-875A-2063DB3DF416}" destId="{C7A15E06-06DB-4D00-869E-4A5798D6CC5A}" srcOrd="0" destOrd="0" presId="urn:microsoft.com/office/officeart/2005/8/layout/orgChart1"/>
    <dgm:cxn modelId="{946619AB-153C-4EC3-B2A4-6402FCCC6BDE}" type="presParOf" srcId="{C7A15E06-06DB-4D00-869E-4A5798D6CC5A}" destId="{31625FD9-5532-4736-851E-0E6B0020AA97}" srcOrd="0" destOrd="0" presId="urn:microsoft.com/office/officeart/2005/8/layout/orgChart1"/>
    <dgm:cxn modelId="{ED688B41-FA9B-4649-A942-6F0DBD9A8EE9}" type="presParOf" srcId="{C7A15E06-06DB-4D00-869E-4A5798D6CC5A}" destId="{E10AF7AC-324C-4D0F-AE0B-8ACB9929841D}" srcOrd="1" destOrd="0" presId="urn:microsoft.com/office/officeart/2005/8/layout/orgChart1"/>
    <dgm:cxn modelId="{B20D8D15-8AA2-40D1-AD7A-0B5CD60D7299}" type="presParOf" srcId="{21E5210B-C42E-4FB5-875A-2063DB3DF416}" destId="{0426AEF3-D159-4A2E-AE6C-4ED3A57C35D2}" srcOrd="1" destOrd="0" presId="urn:microsoft.com/office/officeart/2005/8/layout/orgChart1"/>
    <dgm:cxn modelId="{6811566F-737F-48D8-B331-56A4B5B380C9}" type="presParOf" srcId="{21E5210B-C42E-4FB5-875A-2063DB3DF416}" destId="{A103C161-0916-44C8-AFBC-5E20CCB4A02B}" srcOrd="2" destOrd="0" presId="urn:microsoft.com/office/officeart/2005/8/layout/orgChart1"/>
    <dgm:cxn modelId="{8DC29CA4-1E8E-44E3-8F29-6B4853DC0402}" type="presParOf" srcId="{38C71A24-A3E8-4DC7-8264-5C123054696F}" destId="{DE1AF870-3120-41DD-BFAB-D868A9B85BE4}" srcOrd="2" destOrd="0" presId="urn:microsoft.com/office/officeart/2005/8/layout/orgChart1"/>
    <dgm:cxn modelId="{7916D652-3402-4B97-9C1C-289BFF2234FF}" type="presParOf" srcId="{38C71A24-A3E8-4DC7-8264-5C123054696F}" destId="{07493998-BFFA-47A0-98F3-2996478370F3}" srcOrd="3" destOrd="0" presId="urn:microsoft.com/office/officeart/2005/8/layout/orgChart1"/>
    <dgm:cxn modelId="{CD144C0A-B492-46F9-AA9A-F0FE77CD61B8}" type="presParOf" srcId="{07493998-BFFA-47A0-98F3-2996478370F3}" destId="{63B6282D-0B4D-4881-A4D3-1F7CEC5BF57C}" srcOrd="0" destOrd="0" presId="urn:microsoft.com/office/officeart/2005/8/layout/orgChart1"/>
    <dgm:cxn modelId="{10723670-23D6-4536-84D1-1084B4043E6B}" type="presParOf" srcId="{63B6282D-0B4D-4881-A4D3-1F7CEC5BF57C}" destId="{132AA5D2-FBFA-49AC-8BA8-38E396568AFA}" srcOrd="0" destOrd="0" presId="urn:microsoft.com/office/officeart/2005/8/layout/orgChart1"/>
    <dgm:cxn modelId="{7773AA7B-C8DA-4586-A906-D35F331C6C43}" type="presParOf" srcId="{63B6282D-0B4D-4881-A4D3-1F7CEC5BF57C}" destId="{8A1A0B71-3A7F-4B7C-8D4B-C2081B348E00}" srcOrd="1" destOrd="0" presId="urn:microsoft.com/office/officeart/2005/8/layout/orgChart1"/>
    <dgm:cxn modelId="{D85C02CA-82E4-470D-BC49-615DE9DA6025}" type="presParOf" srcId="{07493998-BFFA-47A0-98F3-2996478370F3}" destId="{0BCE1983-BEDD-476E-B420-7ACF52FE02BD}" srcOrd="1" destOrd="0" presId="urn:microsoft.com/office/officeart/2005/8/layout/orgChart1"/>
    <dgm:cxn modelId="{B1BE5599-06C6-4685-A030-D9DE67B4BF72}" type="presParOf" srcId="{07493998-BFFA-47A0-98F3-2996478370F3}" destId="{F0337696-BD69-47B2-938D-EA7A69F0F6C6}" srcOrd="2" destOrd="0" presId="urn:microsoft.com/office/officeart/2005/8/layout/orgChart1"/>
    <dgm:cxn modelId="{CD8171E9-B533-42F3-BB14-14AA00439F5C}" type="presParOf" srcId="{9847953E-86FC-4E81-960C-35B5699E5661}" destId="{6E68F2F7-FD25-4DCA-9782-912CD6C6FD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8F8E31-9357-4697-840C-51CA12CCEC3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F6E55E9D-967F-4EE8-8F5B-DE98BBB8B5E6}">
      <dgm:prSet custT="1"/>
      <dgm:spPr/>
      <dgm:t>
        <a:bodyPr/>
        <a:lstStyle/>
        <a:p>
          <a:r>
            <a:rPr lang="th-TH" sz="2000" b="1"/>
            <a:t>หลักการใช้และการบำรุงรักษา</a:t>
          </a:r>
          <a:r>
            <a:rPr lang="th-TH" sz="2000" b="1" err="1"/>
            <a:t>มัล</a:t>
          </a:r>
          <a:r>
            <a:rPr lang="th-TH" sz="2000" b="1"/>
            <a:t>ติมิเตอร์ (</a:t>
          </a:r>
          <a:r>
            <a:rPr lang="en-US" sz="2000" b="1"/>
            <a:t>Maintenance) </a:t>
          </a:r>
          <a:endParaRPr lang="en-GB" sz="2000"/>
        </a:p>
      </dgm:t>
    </dgm:pt>
    <dgm:pt modelId="{3A71C568-7237-453B-8416-F59BE7B19A58}" type="parTrans" cxnId="{03C8FCD1-506B-4479-831C-4306FFF833CC}">
      <dgm:prSet/>
      <dgm:spPr/>
      <dgm:t>
        <a:bodyPr/>
        <a:lstStyle/>
        <a:p>
          <a:endParaRPr lang="en-GB"/>
        </a:p>
      </dgm:t>
    </dgm:pt>
    <dgm:pt modelId="{088B8B9A-5792-4AEB-B604-48AABD18B58A}" type="sibTrans" cxnId="{03C8FCD1-506B-4479-831C-4306FFF833CC}">
      <dgm:prSet/>
      <dgm:spPr/>
      <dgm:t>
        <a:bodyPr/>
        <a:lstStyle/>
        <a:p>
          <a:endParaRPr lang="en-GB"/>
        </a:p>
      </dgm:t>
    </dgm:pt>
    <dgm:pt modelId="{0D4F85B2-080B-475D-BB96-B67FA1F9CDFB}">
      <dgm:prSet custT="1"/>
      <dgm:spPr/>
      <dgm:t>
        <a:bodyPr/>
        <a:lstStyle/>
        <a:p>
          <a:r>
            <a:rPr lang="th-TH" sz="2400"/>
            <a:t>1) หลังจากใช้</a:t>
          </a:r>
          <a:r>
            <a:rPr lang="th-TH" sz="2400" err="1"/>
            <a:t>มัล</a:t>
          </a:r>
          <a:r>
            <a:rPr lang="th-TH" sz="2400"/>
            <a:t>ติมิเตอร์แล้ว ต้องหมุนสวิตช์ไปตำแหน่ง </a:t>
          </a:r>
          <a:r>
            <a:rPr lang="en-US" sz="2400"/>
            <a:t>ACV 1,000 </a:t>
          </a:r>
          <a:r>
            <a:rPr lang="th-TH" sz="2400"/>
            <a:t>เสมอ </a:t>
          </a:r>
          <a:endParaRPr lang="en-GB" sz="2400"/>
        </a:p>
      </dgm:t>
    </dgm:pt>
    <dgm:pt modelId="{94E4368D-77A2-443E-9484-628800E09BC5}" type="parTrans" cxnId="{C28A72AC-892B-4967-8D96-35921AC492B9}">
      <dgm:prSet/>
      <dgm:spPr/>
      <dgm:t>
        <a:bodyPr/>
        <a:lstStyle/>
        <a:p>
          <a:endParaRPr lang="en-GB"/>
        </a:p>
      </dgm:t>
    </dgm:pt>
    <dgm:pt modelId="{6431AB63-F594-405E-AACD-F448C8104246}" type="sibTrans" cxnId="{C28A72AC-892B-4967-8D96-35921AC492B9}">
      <dgm:prSet/>
      <dgm:spPr/>
      <dgm:t>
        <a:bodyPr/>
        <a:lstStyle/>
        <a:p>
          <a:endParaRPr lang="en-GB"/>
        </a:p>
      </dgm:t>
    </dgm:pt>
    <dgm:pt modelId="{C9DF0C63-31EF-4173-9CED-F62EBFB96582}">
      <dgm:prSet custT="1"/>
      <dgm:spPr/>
      <dgm:t>
        <a:bodyPr/>
        <a:lstStyle/>
        <a:p>
          <a:r>
            <a:rPr lang="th-TH" sz="2400"/>
            <a:t>2) ทุกครั้งที่วัดค่าความต้านทาน (</a:t>
          </a:r>
          <a:r>
            <a:rPr lang="el-GR" sz="2400"/>
            <a:t>Ω) </a:t>
          </a:r>
          <a:r>
            <a:rPr lang="th-TH" sz="2400"/>
            <a:t>จะต้องแน่ใจว่าไม่มีกระแสไฟในวงจรหรืออุปกรณ์</a:t>
          </a:r>
          <a:r>
            <a:rPr lang="th-TH" sz="2400" err="1"/>
            <a:t>น์้น</a:t>
          </a:r>
          <a:r>
            <a:rPr lang="th-TH" sz="2400"/>
            <a:t> </a:t>
          </a:r>
          <a:endParaRPr lang="en-GB" sz="2400"/>
        </a:p>
      </dgm:t>
    </dgm:pt>
    <dgm:pt modelId="{AAAF0609-B73B-4347-B844-F7842370F416}" type="parTrans" cxnId="{A12C23FA-86E9-49EB-9B27-FB7262899AFD}">
      <dgm:prSet/>
      <dgm:spPr/>
      <dgm:t>
        <a:bodyPr/>
        <a:lstStyle/>
        <a:p>
          <a:endParaRPr lang="en-GB"/>
        </a:p>
      </dgm:t>
    </dgm:pt>
    <dgm:pt modelId="{0D0E795B-4107-46FD-81D2-D3FA0ACC655B}" type="sibTrans" cxnId="{A12C23FA-86E9-49EB-9B27-FB7262899AFD}">
      <dgm:prSet/>
      <dgm:spPr/>
      <dgm:t>
        <a:bodyPr/>
        <a:lstStyle/>
        <a:p>
          <a:endParaRPr lang="en-GB"/>
        </a:p>
      </dgm:t>
    </dgm:pt>
    <dgm:pt modelId="{D3C3EC0F-BE12-4B40-944E-78B426D4700A}">
      <dgm:prSet custT="1"/>
      <dgm:spPr/>
      <dgm:t>
        <a:bodyPr/>
        <a:lstStyle/>
        <a:p>
          <a:r>
            <a:rPr lang="th-TH" sz="2400"/>
            <a:t>3) ในการวัดแรงดันไฟ (</a:t>
          </a:r>
          <a:r>
            <a:rPr lang="en-US" sz="2400"/>
            <a:t>Volt) </a:t>
          </a:r>
          <a:r>
            <a:rPr lang="th-TH" sz="2400"/>
            <a:t>เพื่อป้องกันความเสียหาย ควรเลือกย่านวัดในตำแหน่งที่สูง ไว้ก่อน เช่น ตำแหน่ง 1,000 โวลต์</a:t>
          </a:r>
          <a:endParaRPr lang="en-GB" sz="2400"/>
        </a:p>
      </dgm:t>
    </dgm:pt>
    <dgm:pt modelId="{C2D0DE35-7BB0-4E78-8A12-A2388CF2EA9D}" type="parTrans" cxnId="{B9EBD274-4B02-420E-B5F9-F2EA1F2059F3}">
      <dgm:prSet/>
      <dgm:spPr/>
      <dgm:t>
        <a:bodyPr/>
        <a:lstStyle/>
        <a:p>
          <a:endParaRPr lang="en-GB"/>
        </a:p>
      </dgm:t>
    </dgm:pt>
    <dgm:pt modelId="{3461ED68-5A3C-4FF6-8D2B-D33069E73FE9}" type="sibTrans" cxnId="{B9EBD274-4B02-420E-B5F9-F2EA1F2059F3}">
      <dgm:prSet/>
      <dgm:spPr/>
      <dgm:t>
        <a:bodyPr/>
        <a:lstStyle/>
        <a:p>
          <a:endParaRPr lang="en-GB"/>
        </a:p>
      </dgm:t>
    </dgm:pt>
    <dgm:pt modelId="{84B8A520-B228-4CC0-8AD6-131D59B28650}">
      <dgm:prSet custT="1"/>
      <dgm:spPr/>
      <dgm:t>
        <a:bodyPr/>
        <a:lstStyle/>
        <a:p>
          <a:r>
            <a:rPr lang="th-TH" sz="2400" dirty="0"/>
            <a:t>4) เลือกย่านวัดในการวัดให้ถูกต้องตามความต้องการ ก่อนวัดค่านั้น ๆ </a:t>
          </a:r>
          <a:endParaRPr lang="en-GB" sz="2400" dirty="0"/>
        </a:p>
      </dgm:t>
    </dgm:pt>
    <dgm:pt modelId="{F6AC3394-0134-4248-BE5A-055C57E41537}" type="parTrans" cxnId="{B4BA7106-F90C-456C-A6A2-7D5CDFC1D464}">
      <dgm:prSet/>
      <dgm:spPr/>
      <dgm:t>
        <a:bodyPr/>
        <a:lstStyle/>
        <a:p>
          <a:endParaRPr lang="en-GB"/>
        </a:p>
      </dgm:t>
    </dgm:pt>
    <dgm:pt modelId="{47EACA8E-2A1B-4F63-87ED-09E606A7D0A6}" type="sibTrans" cxnId="{B4BA7106-F90C-456C-A6A2-7D5CDFC1D464}">
      <dgm:prSet/>
      <dgm:spPr/>
      <dgm:t>
        <a:bodyPr/>
        <a:lstStyle/>
        <a:p>
          <a:endParaRPr lang="en-GB"/>
        </a:p>
      </dgm:t>
    </dgm:pt>
    <dgm:pt modelId="{AC5C69FC-6DC0-4F74-86A4-8299206E5A78}">
      <dgm:prSet custT="1"/>
      <dgm:spPr/>
      <dgm:t>
        <a:bodyPr/>
        <a:lstStyle/>
        <a:p>
          <a:r>
            <a:rPr lang="th-TH" sz="2400"/>
            <a:t>5) หากถ่านไฟหมดอายุหรืออ่อนกำลังจะต้องเปลี่ยนใหม่</a:t>
          </a:r>
          <a:endParaRPr lang="en-GB" sz="2400"/>
        </a:p>
      </dgm:t>
    </dgm:pt>
    <dgm:pt modelId="{22CE4C4C-C637-4C9C-8AE1-40880E6A9938}" type="parTrans" cxnId="{45CD9F7B-61D1-45E2-9F65-E96EE0BDABB6}">
      <dgm:prSet/>
      <dgm:spPr/>
      <dgm:t>
        <a:bodyPr/>
        <a:lstStyle/>
        <a:p>
          <a:endParaRPr lang="en-GB"/>
        </a:p>
      </dgm:t>
    </dgm:pt>
    <dgm:pt modelId="{B4A195B1-65D0-41AE-BF9C-9B049AFD8F43}" type="sibTrans" cxnId="{45CD9F7B-61D1-45E2-9F65-E96EE0BDABB6}">
      <dgm:prSet/>
      <dgm:spPr/>
      <dgm:t>
        <a:bodyPr/>
        <a:lstStyle/>
        <a:p>
          <a:endParaRPr lang="en-GB"/>
        </a:p>
      </dgm:t>
    </dgm:pt>
    <dgm:pt modelId="{5C40112D-6C37-44D3-B3B5-402B29EBB1D7}">
      <dgm:prSet custT="1"/>
      <dgm:spPr/>
      <dgm:t>
        <a:bodyPr/>
        <a:lstStyle/>
        <a:p>
          <a:r>
            <a:rPr lang="th-TH" sz="2400" dirty="0"/>
            <a:t>6) ควรเก็บ</a:t>
          </a:r>
          <a:r>
            <a:rPr lang="th-TH" sz="2400" dirty="0" err="1"/>
            <a:t>มัล</a:t>
          </a:r>
          <a:r>
            <a:rPr lang="th-TH" sz="2400" dirty="0"/>
            <a:t>ติมิเตอร์ไว้ในที่ที่มีอุณหภูมิไม่สูง และไม่เก็บ</a:t>
          </a:r>
          <a:r>
            <a:rPr lang="th-TH" sz="2400" dirty="0" err="1"/>
            <a:t>มัล</a:t>
          </a:r>
          <a:r>
            <a:rPr lang="th-TH" sz="2400" dirty="0"/>
            <a:t>ติมิเตอร์ปนกับเครื่องมืออื่น ๆ </a:t>
          </a:r>
          <a:endParaRPr lang="en-GB" sz="2400" dirty="0"/>
        </a:p>
      </dgm:t>
    </dgm:pt>
    <dgm:pt modelId="{14B8C44D-600F-42B2-A490-3C0D1CE8B4AE}" type="parTrans" cxnId="{49A6492C-C82E-4D49-BABB-9FD18BF6ED5E}">
      <dgm:prSet/>
      <dgm:spPr/>
      <dgm:t>
        <a:bodyPr/>
        <a:lstStyle/>
        <a:p>
          <a:endParaRPr lang="en-GB"/>
        </a:p>
      </dgm:t>
    </dgm:pt>
    <dgm:pt modelId="{C325E90C-1F75-40B4-A3AF-7727E1B9421D}" type="sibTrans" cxnId="{49A6492C-C82E-4D49-BABB-9FD18BF6ED5E}">
      <dgm:prSet/>
      <dgm:spPr/>
      <dgm:t>
        <a:bodyPr/>
        <a:lstStyle/>
        <a:p>
          <a:endParaRPr lang="en-GB"/>
        </a:p>
      </dgm:t>
    </dgm:pt>
    <dgm:pt modelId="{83753865-BCBC-4764-88CF-79F2544C2ABF}">
      <dgm:prSet custT="1"/>
      <dgm:spPr/>
      <dgm:t>
        <a:bodyPr/>
        <a:lstStyle/>
        <a:p>
          <a:r>
            <a:rPr lang="th-TH" sz="2400"/>
            <a:t>7) ห้ามหยอดน้ำมันทุกชนิดลงในม</a:t>
          </a:r>
          <a:r>
            <a:rPr lang="th-TH" sz="2400" err="1"/>
            <a:t>ัล</a:t>
          </a:r>
          <a:r>
            <a:rPr lang="th-TH" sz="2400"/>
            <a:t>ติมิเตอร์ </a:t>
          </a:r>
          <a:endParaRPr lang="en-GB" sz="2400"/>
        </a:p>
      </dgm:t>
    </dgm:pt>
    <dgm:pt modelId="{2E57BF59-94DC-4792-B5EE-D2EF6894D549}" type="parTrans" cxnId="{3B071E7F-17DC-43C8-BC15-AC7508FC407C}">
      <dgm:prSet/>
      <dgm:spPr/>
      <dgm:t>
        <a:bodyPr/>
        <a:lstStyle/>
        <a:p>
          <a:endParaRPr lang="en-GB"/>
        </a:p>
      </dgm:t>
    </dgm:pt>
    <dgm:pt modelId="{CC3830CF-B860-4A9D-BDF8-CD7DFAA4B94B}" type="sibTrans" cxnId="{3B071E7F-17DC-43C8-BC15-AC7508FC407C}">
      <dgm:prSet/>
      <dgm:spPr/>
      <dgm:t>
        <a:bodyPr/>
        <a:lstStyle/>
        <a:p>
          <a:endParaRPr lang="en-GB"/>
        </a:p>
      </dgm:t>
    </dgm:pt>
    <dgm:pt modelId="{11B1A04F-26D6-4F98-AC4C-D9C909E3B6D4}">
      <dgm:prSet custT="1"/>
      <dgm:spPr/>
      <dgm:t>
        <a:bodyPr/>
        <a:lstStyle/>
        <a:p>
          <a:r>
            <a:rPr lang="th-TH" sz="2400" dirty="0"/>
            <a:t>8) ระวังอย่าให้</a:t>
          </a:r>
          <a:r>
            <a:rPr lang="th-TH" sz="2400" dirty="0" err="1"/>
            <a:t>มัล</a:t>
          </a:r>
          <a:r>
            <a:rPr lang="th-TH" sz="2400" dirty="0"/>
            <a:t>ติมิเตอร์ตกกระแทกกับพื้นหรือตกหล่นจากที่สูงจะเกิดความเสียหาย </a:t>
          </a:r>
          <a:endParaRPr lang="en-GB" sz="2400" dirty="0"/>
        </a:p>
      </dgm:t>
    </dgm:pt>
    <dgm:pt modelId="{C1DD3CC4-DC48-4840-9976-46E6BB787CD4}" type="parTrans" cxnId="{9CFCA168-1E05-47D4-9D91-32C2FE7238B4}">
      <dgm:prSet/>
      <dgm:spPr/>
      <dgm:t>
        <a:bodyPr/>
        <a:lstStyle/>
        <a:p>
          <a:endParaRPr lang="en-GB"/>
        </a:p>
      </dgm:t>
    </dgm:pt>
    <dgm:pt modelId="{42C56155-F453-40D0-8594-B38E0DCC100E}" type="sibTrans" cxnId="{9CFCA168-1E05-47D4-9D91-32C2FE7238B4}">
      <dgm:prSet/>
      <dgm:spPr/>
      <dgm:t>
        <a:bodyPr/>
        <a:lstStyle/>
        <a:p>
          <a:endParaRPr lang="en-GB"/>
        </a:p>
      </dgm:t>
    </dgm:pt>
    <dgm:pt modelId="{9EDEC8F6-443D-4FC4-B60B-03C466B8DFC6}">
      <dgm:prSet custT="1"/>
      <dgm:spPr/>
      <dgm:t>
        <a:bodyPr/>
        <a:lstStyle/>
        <a:p>
          <a:r>
            <a:rPr lang="th-TH" sz="2400"/>
            <a:t>9) หากไม่ใช้</a:t>
          </a:r>
          <a:r>
            <a:rPr lang="th-TH" sz="2400" err="1"/>
            <a:t>มัล</a:t>
          </a:r>
          <a:r>
            <a:rPr lang="th-TH" sz="2400"/>
            <a:t>ติมิเตอร์เป็นเวลานาน ควรถอดถ่านไฟออก เพื่อป้องกันถ่านไฟเสื่อมสภาพ </a:t>
          </a:r>
          <a:endParaRPr lang="en-GB" sz="1400"/>
        </a:p>
      </dgm:t>
    </dgm:pt>
    <dgm:pt modelId="{A1F67838-032D-4C66-AA63-5983CA3DE9AD}" type="parTrans" cxnId="{8B580D17-C248-4FAA-B7C6-AD11E7AF91F6}">
      <dgm:prSet/>
      <dgm:spPr/>
      <dgm:t>
        <a:bodyPr/>
        <a:lstStyle/>
        <a:p>
          <a:endParaRPr lang="en-GB"/>
        </a:p>
      </dgm:t>
    </dgm:pt>
    <dgm:pt modelId="{73C7158E-D46A-464A-BF71-C5A7594FE71A}" type="sibTrans" cxnId="{8B580D17-C248-4FAA-B7C6-AD11E7AF91F6}">
      <dgm:prSet/>
      <dgm:spPr/>
      <dgm:t>
        <a:bodyPr/>
        <a:lstStyle/>
        <a:p>
          <a:endParaRPr lang="en-GB"/>
        </a:p>
      </dgm:t>
    </dgm:pt>
    <dgm:pt modelId="{FBC1A364-33FB-4ED2-A1A3-AC77ED562F92}" type="pres">
      <dgm:prSet presAssocID="{A88F8E31-9357-4697-840C-51CA12CCEC36}" presName="linear" presStyleCnt="0">
        <dgm:presLayoutVars>
          <dgm:dir/>
          <dgm:animLvl val="lvl"/>
          <dgm:resizeHandles val="exact"/>
        </dgm:presLayoutVars>
      </dgm:prSet>
      <dgm:spPr/>
    </dgm:pt>
    <dgm:pt modelId="{41436204-E914-442F-AED0-998D59BD298F}" type="pres">
      <dgm:prSet presAssocID="{F6E55E9D-967F-4EE8-8F5B-DE98BBB8B5E6}" presName="parentLin" presStyleCnt="0"/>
      <dgm:spPr/>
    </dgm:pt>
    <dgm:pt modelId="{80C002C9-AAE1-4612-AF27-D673A6B83FAC}" type="pres">
      <dgm:prSet presAssocID="{F6E55E9D-967F-4EE8-8F5B-DE98BBB8B5E6}" presName="parentLeftMargin" presStyleLbl="node1" presStyleIdx="0" presStyleCnt="1"/>
      <dgm:spPr/>
    </dgm:pt>
    <dgm:pt modelId="{D4EF590E-99F1-497D-A723-70193D3F43B4}" type="pres">
      <dgm:prSet presAssocID="{F6E55E9D-967F-4EE8-8F5B-DE98BBB8B5E6}" presName="parentText" presStyleLbl="node1" presStyleIdx="0" presStyleCnt="1" custScaleX="77834" custScaleY="98225" custLinFactNeighborX="10802" custLinFactNeighborY="-17578">
        <dgm:presLayoutVars>
          <dgm:chMax val="0"/>
          <dgm:bulletEnabled val="1"/>
        </dgm:presLayoutVars>
      </dgm:prSet>
      <dgm:spPr/>
    </dgm:pt>
    <dgm:pt modelId="{6A4D5EA8-7860-4899-974D-A756512DE700}" type="pres">
      <dgm:prSet presAssocID="{F6E55E9D-967F-4EE8-8F5B-DE98BBB8B5E6}" presName="negativeSpace" presStyleCnt="0"/>
      <dgm:spPr/>
    </dgm:pt>
    <dgm:pt modelId="{C28EE6BA-26A6-444D-9138-8E680ABDB819}" type="pres">
      <dgm:prSet presAssocID="{F6E55E9D-967F-4EE8-8F5B-DE98BBB8B5E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4BA7106-F90C-456C-A6A2-7D5CDFC1D464}" srcId="{F6E55E9D-967F-4EE8-8F5B-DE98BBB8B5E6}" destId="{84B8A520-B228-4CC0-8AD6-131D59B28650}" srcOrd="3" destOrd="0" parTransId="{F6AC3394-0134-4248-BE5A-055C57E41537}" sibTransId="{47EACA8E-2A1B-4F63-87ED-09E606A7D0A6}"/>
    <dgm:cxn modelId="{4C5B4D10-7038-4693-ABA9-8A698BF65681}" type="presOf" srcId="{F6E55E9D-967F-4EE8-8F5B-DE98BBB8B5E6}" destId="{D4EF590E-99F1-497D-A723-70193D3F43B4}" srcOrd="1" destOrd="0" presId="urn:microsoft.com/office/officeart/2005/8/layout/list1"/>
    <dgm:cxn modelId="{8B580D17-C248-4FAA-B7C6-AD11E7AF91F6}" srcId="{F6E55E9D-967F-4EE8-8F5B-DE98BBB8B5E6}" destId="{9EDEC8F6-443D-4FC4-B60B-03C466B8DFC6}" srcOrd="8" destOrd="0" parTransId="{A1F67838-032D-4C66-AA63-5983CA3DE9AD}" sibTransId="{73C7158E-D46A-464A-BF71-C5A7594FE71A}"/>
    <dgm:cxn modelId="{49A6492C-C82E-4D49-BABB-9FD18BF6ED5E}" srcId="{F6E55E9D-967F-4EE8-8F5B-DE98BBB8B5E6}" destId="{5C40112D-6C37-44D3-B3B5-402B29EBB1D7}" srcOrd="5" destOrd="0" parTransId="{14B8C44D-600F-42B2-A490-3C0D1CE8B4AE}" sibTransId="{C325E90C-1F75-40B4-A3AF-7727E1B9421D}"/>
    <dgm:cxn modelId="{E09D8251-48E5-48DE-BBCC-2B9604ED5097}" type="presOf" srcId="{0D4F85B2-080B-475D-BB96-B67FA1F9CDFB}" destId="{C28EE6BA-26A6-444D-9138-8E680ABDB819}" srcOrd="0" destOrd="0" presId="urn:microsoft.com/office/officeart/2005/8/layout/list1"/>
    <dgm:cxn modelId="{24F98C59-B7CE-424D-9E69-735B95E2DA77}" type="presOf" srcId="{D3C3EC0F-BE12-4B40-944E-78B426D4700A}" destId="{C28EE6BA-26A6-444D-9138-8E680ABDB819}" srcOrd="0" destOrd="2" presId="urn:microsoft.com/office/officeart/2005/8/layout/list1"/>
    <dgm:cxn modelId="{4FC35D62-8EDB-470C-8F68-FF0D0790A592}" type="presOf" srcId="{A88F8E31-9357-4697-840C-51CA12CCEC36}" destId="{FBC1A364-33FB-4ED2-A1A3-AC77ED562F92}" srcOrd="0" destOrd="0" presId="urn:microsoft.com/office/officeart/2005/8/layout/list1"/>
    <dgm:cxn modelId="{9CFCA168-1E05-47D4-9D91-32C2FE7238B4}" srcId="{F6E55E9D-967F-4EE8-8F5B-DE98BBB8B5E6}" destId="{11B1A04F-26D6-4F98-AC4C-D9C909E3B6D4}" srcOrd="7" destOrd="0" parTransId="{C1DD3CC4-DC48-4840-9976-46E6BB787CD4}" sibTransId="{42C56155-F453-40D0-8594-B38E0DCC100E}"/>
    <dgm:cxn modelId="{A05B3073-100E-4024-B4D5-31EB115F39BF}" type="presOf" srcId="{C9DF0C63-31EF-4173-9CED-F62EBFB96582}" destId="{C28EE6BA-26A6-444D-9138-8E680ABDB819}" srcOrd="0" destOrd="1" presId="urn:microsoft.com/office/officeart/2005/8/layout/list1"/>
    <dgm:cxn modelId="{B9EBD274-4B02-420E-B5F9-F2EA1F2059F3}" srcId="{F6E55E9D-967F-4EE8-8F5B-DE98BBB8B5E6}" destId="{D3C3EC0F-BE12-4B40-944E-78B426D4700A}" srcOrd="2" destOrd="0" parTransId="{C2D0DE35-7BB0-4E78-8A12-A2388CF2EA9D}" sibTransId="{3461ED68-5A3C-4FF6-8D2B-D33069E73FE9}"/>
    <dgm:cxn modelId="{45CD9F7B-61D1-45E2-9F65-E96EE0BDABB6}" srcId="{F6E55E9D-967F-4EE8-8F5B-DE98BBB8B5E6}" destId="{AC5C69FC-6DC0-4F74-86A4-8299206E5A78}" srcOrd="4" destOrd="0" parTransId="{22CE4C4C-C637-4C9C-8AE1-40880E6A9938}" sibTransId="{B4A195B1-65D0-41AE-BF9C-9B049AFD8F43}"/>
    <dgm:cxn modelId="{3B071E7F-17DC-43C8-BC15-AC7508FC407C}" srcId="{F6E55E9D-967F-4EE8-8F5B-DE98BBB8B5E6}" destId="{83753865-BCBC-4764-88CF-79F2544C2ABF}" srcOrd="6" destOrd="0" parTransId="{2E57BF59-94DC-4792-B5EE-D2EF6894D549}" sibTransId="{CC3830CF-B860-4A9D-BDF8-CD7DFAA4B94B}"/>
    <dgm:cxn modelId="{5A997389-7147-4394-9010-8C78262FBF9A}" type="presOf" srcId="{84B8A520-B228-4CC0-8AD6-131D59B28650}" destId="{C28EE6BA-26A6-444D-9138-8E680ABDB819}" srcOrd="0" destOrd="3" presId="urn:microsoft.com/office/officeart/2005/8/layout/list1"/>
    <dgm:cxn modelId="{D9712299-5240-4817-9181-97BE96505DE4}" type="presOf" srcId="{9EDEC8F6-443D-4FC4-B60B-03C466B8DFC6}" destId="{C28EE6BA-26A6-444D-9138-8E680ABDB819}" srcOrd="0" destOrd="8" presId="urn:microsoft.com/office/officeart/2005/8/layout/list1"/>
    <dgm:cxn modelId="{60068FA7-CD7E-465B-B64F-D435628D2E10}" type="presOf" srcId="{F6E55E9D-967F-4EE8-8F5B-DE98BBB8B5E6}" destId="{80C002C9-AAE1-4612-AF27-D673A6B83FAC}" srcOrd="0" destOrd="0" presId="urn:microsoft.com/office/officeart/2005/8/layout/list1"/>
    <dgm:cxn modelId="{C248E9A9-A8D5-4A33-AB16-8BCE246CAC64}" type="presOf" srcId="{83753865-BCBC-4764-88CF-79F2544C2ABF}" destId="{C28EE6BA-26A6-444D-9138-8E680ABDB819}" srcOrd="0" destOrd="6" presId="urn:microsoft.com/office/officeart/2005/8/layout/list1"/>
    <dgm:cxn modelId="{C28A72AC-892B-4967-8D96-35921AC492B9}" srcId="{F6E55E9D-967F-4EE8-8F5B-DE98BBB8B5E6}" destId="{0D4F85B2-080B-475D-BB96-B67FA1F9CDFB}" srcOrd="0" destOrd="0" parTransId="{94E4368D-77A2-443E-9484-628800E09BC5}" sibTransId="{6431AB63-F594-405E-AACD-F448C8104246}"/>
    <dgm:cxn modelId="{03C8FCD1-506B-4479-831C-4306FFF833CC}" srcId="{A88F8E31-9357-4697-840C-51CA12CCEC36}" destId="{F6E55E9D-967F-4EE8-8F5B-DE98BBB8B5E6}" srcOrd="0" destOrd="0" parTransId="{3A71C568-7237-453B-8416-F59BE7B19A58}" sibTransId="{088B8B9A-5792-4AEB-B604-48AABD18B58A}"/>
    <dgm:cxn modelId="{5CADDEE1-7A3D-4D6A-9BEC-90E43B959D33}" type="presOf" srcId="{11B1A04F-26D6-4F98-AC4C-D9C909E3B6D4}" destId="{C28EE6BA-26A6-444D-9138-8E680ABDB819}" srcOrd="0" destOrd="7" presId="urn:microsoft.com/office/officeart/2005/8/layout/list1"/>
    <dgm:cxn modelId="{FC80EFF5-F9A4-4015-9454-30082D43C644}" type="presOf" srcId="{AC5C69FC-6DC0-4F74-86A4-8299206E5A78}" destId="{C28EE6BA-26A6-444D-9138-8E680ABDB819}" srcOrd="0" destOrd="4" presId="urn:microsoft.com/office/officeart/2005/8/layout/list1"/>
    <dgm:cxn modelId="{A12C23FA-86E9-49EB-9B27-FB7262899AFD}" srcId="{F6E55E9D-967F-4EE8-8F5B-DE98BBB8B5E6}" destId="{C9DF0C63-31EF-4173-9CED-F62EBFB96582}" srcOrd="1" destOrd="0" parTransId="{AAAF0609-B73B-4347-B844-F7842370F416}" sibTransId="{0D0E795B-4107-46FD-81D2-D3FA0ACC655B}"/>
    <dgm:cxn modelId="{16D18CFD-F5F8-4315-935F-9393B0ED3FFE}" type="presOf" srcId="{5C40112D-6C37-44D3-B3B5-402B29EBB1D7}" destId="{C28EE6BA-26A6-444D-9138-8E680ABDB819}" srcOrd="0" destOrd="5" presId="urn:microsoft.com/office/officeart/2005/8/layout/list1"/>
    <dgm:cxn modelId="{B345A4F5-EA05-470E-B7E2-360E8C6D237A}" type="presParOf" srcId="{FBC1A364-33FB-4ED2-A1A3-AC77ED562F92}" destId="{41436204-E914-442F-AED0-998D59BD298F}" srcOrd="0" destOrd="0" presId="urn:microsoft.com/office/officeart/2005/8/layout/list1"/>
    <dgm:cxn modelId="{D6541C5D-49EB-4FDD-8BD4-62615AAC2374}" type="presParOf" srcId="{41436204-E914-442F-AED0-998D59BD298F}" destId="{80C002C9-AAE1-4612-AF27-D673A6B83FAC}" srcOrd="0" destOrd="0" presId="urn:microsoft.com/office/officeart/2005/8/layout/list1"/>
    <dgm:cxn modelId="{599694E7-8CC5-4009-9BD6-0DEBA55A2B28}" type="presParOf" srcId="{41436204-E914-442F-AED0-998D59BD298F}" destId="{D4EF590E-99F1-497D-A723-70193D3F43B4}" srcOrd="1" destOrd="0" presId="urn:microsoft.com/office/officeart/2005/8/layout/list1"/>
    <dgm:cxn modelId="{FE3B6659-4A64-4B03-9EA7-A443DA3560D0}" type="presParOf" srcId="{FBC1A364-33FB-4ED2-A1A3-AC77ED562F92}" destId="{6A4D5EA8-7860-4899-974D-A756512DE700}" srcOrd="1" destOrd="0" presId="urn:microsoft.com/office/officeart/2005/8/layout/list1"/>
    <dgm:cxn modelId="{1FFD63CD-7D38-45C9-8BAF-D0380F9E45BE}" type="presParOf" srcId="{FBC1A364-33FB-4ED2-A1A3-AC77ED562F92}" destId="{C28EE6BA-26A6-444D-9138-8E680ABDB81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18F9A1-EE81-4E82-BAC7-A1DB746D80CF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1AE24BB-01ED-487E-86BA-8D8C9337DC94}">
      <dgm:prSet/>
      <dgm:spPr/>
      <dgm:t>
        <a:bodyPr/>
        <a:lstStyle/>
        <a:p>
          <a:r>
            <a:rPr lang="th-TH" b="1" dirty="0"/>
            <a:t>การใช้มาตรโอห์มวัดความต้านทาน</a:t>
          </a:r>
          <a:endParaRPr lang="en-GB" dirty="0"/>
        </a:p>
      </dgm:t>
    </dgm:pt>
    <dgm:pt modelId="{D31A72AF-D3A3-4CC6-845B-1FC9DB3066B8}" type="parTrans" cxnId="{19BE49C4-4EDE-4D4D-BDD8-1FA5FFBF833A}">
      <dgm:prSet/>
      <dgm:spPr/>
      <dgm:t>
        <a:bodyPr/>
        <a:lstStyle/>
        <a:p>
          <a:endParaRPr lang="en-GB"/>
        </a:p>
      </dgm:t>
    </dgm:pt>
    <dgm:pt modelId="{1BAE1A70-E682-452D-9DEE-CC7AF9C32960}" type="sibTrans" cxnId="{19BE49C4-4EDE-4D4D-BDD8-1FA5FFBF833A}">
      <dgm:prSet/>
      <dgm:spPr/>
      <dgm:t>
        <a:bodyPr/>
        <a:lstStyle/>
        <a:p>
          <a:endParaRPr lang="en-GB"/>
        </a:p>
      </dgm:t>
    </dgm:pt>
    <dgm:pt modelId="{67BC5C51-95BF-497E-8697-BF9DE40A5558}">
      <dgm:prSet/>
      <dgm:spPr/>
      <dgm:t>
        <a:bodyPr/>
        <a:lstStyle/>
        <a:p>
          <a:r>
            <a:rPr lang="th-TH" dirty="0"/>
            <a:t>ย่านวัด (</a:t>
          </a:r>
          <a:r>
            <a:rPr lang="en-US" dirty="0"/>
            <a:t>Range) </a:t>
          </a:r>
          <a:r>
            <a:rPr lang="th-TH" dirty="0"/>
            <a:t>ความต้านทาน แบ่งออกเป็น 4 ย่าน คือ ย่าน </a:t>
          </a:r>
          <a:r>
            <a:rPr lang="en-US" dirty="0"/>
            <a:t>R × 1, R × 10, R × 1K </a:t>
          </a:r>
          <a:r>
            <a:rPr lang="th-TH" dirty="0"/>
            <a:t>และ </a:t>
          </a:r>
          <a:r>
            <a:rPr lang="en-US" dirty="0"/>
            <a:t>R × 10K </a:t>
          </a:r>
          <a:endParaRPr lang="en-GB" dirty="0"/>
        </a:p>
      </dgm:t>
    </dgm:pt>
    <dgm:pt modelId="{DB6E0B98-D9D0-4502-B728-F4A5F2F47531}" type="parTrans" cxnId="{2B845592-81E1-4773-A44E-6CAD10DA5FA8}">
      <dgm:prSet/>
      <dgm:spPr/>
      <dgm:t>
        <a:bodyPr/>
        <a:lstStyle/>
        <a:p>
          <a:endParaRPr lang="en-GB"/>
        </a:p>
      </dgm:t>
    </dgm:pt>
    <dgm:pt modelId="{A933CD88-5595-4F31-A438-B9BACF5508B1}" type="sibTrans" cxnId="{2B845592-81E1-4773-A44E-6CAD10DA5FA8}">
      <dgm:prSet/>
      <dgm:spPr/>
      <dgm:t>
        <a:bodyPr/>
        <a:lstStyle/>
        <a:p>
          <a:endParaRPr lang="en-GB"/>
        </a:p>
      </dgm:t>
    </dgm:pt>
    <dgm:pt modelId="{C6572ADC-A85B-4669-9912-79F5FA7091FA}">
      <dgm:prSet/>
      <dgm:spPr/>
      <dgm:t>
        <a:bodyPr/>
        <a:lstStyle/>
        <a:p>
          <a:r>
            <a:rPr lang="th-TH" b="1"/>
            <a:t>การตั้งย่านวัดความต้านทาน</a:t>
          </a:r>
          <a:endParaRPr lang="en-GB"/>
        </a:p>
      </dgm:t>
    </dgm:pt>
    <dgm:pt modelId="{0480A928-F9F4-41B0-9B81-B7B2E0272FC0}" type="parTrans" cxnId="{D47C4CFB-536F-4080-BF0B-CE68260DE0D4}">
      <dgm:prSet/>
      <dgm:spPr/>
      <dgm:t>
        <a:bodyPr/>
        <a:lstStyle/>
        <a:p>
          <a:endParaRPr lang="en-GB"/>
        </a:p>
      </dgm:t>
    </dgm:pt>
    <dgm:pt modelId="{FE3AD604-F960-4954-8E94-6CD56C9F4C21}" type="sibTrans" cxnId="{D47C4CFB-536F-4080-BF0B-CE68260DE0D4}">
      <dgm:prSet/>
      <dgm:spPr/>
      <dgm:t>
        <a:bodyPr/>
        <a:lstStyle/>
        <a:p>
          <a:endParaRPr lang="en-GB"/>
        </a:p>
      </dgm:t>
    </dgm:pt>
    <dgm:pt modelId="{C782FED3-D426-4450-A8CF-BEC585FBE99D}">
      <dgm:prSet/>
      <dgm:spPr/>
      <dgm:t>
        <a:bodyPr/>
        <a:lstStyle/>
        <a:p>
          <a:r>
            <a:rPr lang="th-TH"/>
            <a:t>ก่อนวัดจะต้องตั้งย่านวัดให้เหมาะกับ ค่าความต้านทานของอุปกรณ์ที่จะวัด โดยประมาณค่า </a:t>
          </a:r>
          <a:endParaRPr lang="en-GB"/>
        </a:p>
      </dgm:t>
    </dgm:pt>
    <dgm:pt modelId="{819A46AA-03EC-4408-A63A-8F9DC538CCFB}" type="parTrans" cxnId="{450AE859-2C48-4F40-9077-E71C0309C830}">
      <dgm:prSet/>
      <dgm:spPr/>
      <dgm:t>
        <a:bodyPr/>
        <a:lstStyle/>
        <a:p>
          <a:endParaRPr lang="en-GB"/>
        </a:p>
      </dgm:t>
    </dgm:pt>
    <dgm:pt modelId="{70C56BB0-DFC4-4966-B7BC-B35918294620}" type="sibTrans" cxnId="{450AE859-2C48-4F40-9077-E71C0309C830}">
      <dgm:prSet/>
      <dgm:spPr/>
      <dgm:t>
        <a:bodyPr/>
        <a:lstStyle/>
        <a:p>
          <a:endParaRPr lang="en-GB"/>
        </a:p>
      </dgm:t>
    </dgm:pt>
    <dgm:pt modelId="{BC1BC598-3CE0-40AD-82EB-9B8271A62400}">
      <dgm:prSet/>
      <dgm:spPr/>
      <dgm:t>
        <a:bodyPr/>
        <a:lstStyle/>
        <a:p>
          <a:r>
            <a:rPr lang="th-TH"/>
            <a:t>ถ้าอุปกรณ์ที่จะวัดนั้นไม่ทราบค่าว่าประมาณ เท่าไร ให้ตั้งมาตร </a:t>
          </a:r>
          <a:r>
            <a:rPr lang="en-US"/>
            <a:t>R × 1 </a:t>
          </a:r>
          <a:r>
            <a:rPr lang="th-TH"/>
            <a:t>วัดก่อน ถ้าวัดแล้ว เข็มไม่ขื้นหรือขึ้นนอ้ยมากจึงคอ่ยเปลี่ยนไปใช้ มาตรที่สูงขึ้นตามลำดับ </a:t>
          </a:r>
          <a:endParaRPr lang="en-GB"/>
        </a:p>
      </dgm:t>
    </dgm:pt>
    <dgm:pt modelId="{F40F67BA-0E5B-481A-9E17-0B833481BBFA}" type="parTrans" cxnId="{940131C7-9483-406D-B83B-543499031070}">
      <dgm:prSet/>
      <dgm:spPr/>
      <dgm:t>
        <a:bodyPr/>
        <a:lstStyle/>
        <a:p>
          <a:endParaRPr lang="en-GB"/>
        </a:p>
      </dgm:t>
    </dgm:pt>
    <dgm:pt modelId="{87D171CC-1CB8-449D-8DD8-3B5FC3453EEF}" type="sibTrans" cxnId="{940131C7-9483-406D-B83B-543499031070}">
      <dgm:prSet/>
      <dgm:spPr/>
      <dgm:t>
        <a:bodyPr/>
        <a:lstStyle/>
        <a:p>
          <a:endParaRPr lang="en-GB"/>
        </a:p>
      </dgm:t>
    </dgm:pt>
    <dgm:pt modelId="{B9E1808D-08DD-44FE-8D59-595AC9AB6DB4}" type="pres">
      <dgm:prSet presAssocID="{B718F9A1-EE81-4E82-BAC7-A1DB746D80CF}" presName="Name0" presStyleCnt="0">
        <dgm:presLayoutVars>
          <dgm:dir/>
          <dgm:animLvl val="lvl"/>
          <dgm:resizeHandles val="exact"/>
        </dgm:presLayoutVars>
      </dgm:prSet>
      <dgm:spPr/>
    </dgm:pt>
    <dgm:pt modelId="{06D7EE43-20B0-4DF4-8BB7-3D86CF0D9E0E}" type="pres">
      <dgm:prSet presAssocID="{C1AE24BB-01ED-487E-86BA-8D8C9337DC94}" presName="linNode" presStyleCnt="0"/>
      <dgm:spPr/>
    </dgm:pt>
    <dgm:pt modelId="{4C234AE8-BB0C-47B7-AB63-19C0CC0D0156}" type="pres">
      <dgm:prSet presAssocID="{C1AE24BB-01ED-487E-86BA-8D8C9337DC94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9B5A8B4-E14C-430B-B1A7-50CA8D458A95}" type="pres">
      <dgm:prSet presAssocID="{C1AE24BB-01ED-487E-86BA-8D8C9337DC94}" presName="descendantText" presStyleLbl="alignAccFollowNode1" presStyleIdx="0" presStyleCnt="2">
        <dgm:presLayoutVars>
          <dgm:bulletEnabled val="1"/>
        </dgm:presLayoutVars>
      </dgm:prSet>
      <dgm:spPr/>
    </dgm:pt>
    <dgm:pt modelId="{44530974-8907-4ACA-9CBB-360D615158D1}" type="pres">
      <dgm:prSet presAssocID="{1BAE1A70-E682-452D-9DEE-CC7AF9C32960}" presName="sp" presStyleCnt="0"/>
      <dgm:spPr/>
    </dgm:pt>
    <dgm:pt modelId="{17F5ABC8-F5E4-43FC-86F5-24A9CE8D697C}" type="pres">
      <dgm:prSet presAssocID="{C6572ADC-A85B-4669-9912-79F5FA7091FA}" presName="linNode" presStyleCnt="0"/>
      <dgm:spPr/>
    </dgm:pt>
    <dgm:pt modelId="{AA60BD8B-2207-4732-9A03-972BD468BC23}" type="pres">
      <dgm:prSet presAssocID="{C6572ADC-A85B-4669-9912-79F5FA7091F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7C2D50F-92DB-40D5-B29D-AD3783BE14E3}" type="pres">
      <dgm:prSet presAssocID="{C6572ADC-A85B-4669-9912-79F5FA7091F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C3E0E2F-22EB-40AB-8F48-2817FFF50AEE}" type="presOf" srcId="{C6572ADC-A85B-4669-9912-79F5FA7091FA}" destId="{AA60BD8B-2207-4732-9A03-972BD468BC23}" srcOrd="0" destOrd="0" presId="urn:microsoft.com/office/officeart/2005/8/layout/vList5"/>
    <dgm:cxn modelId="{C70F9139-8085-473C-B708-D95B5ECF384B}" type="presOf" srcId="{C1AE24BB-01ED-487E-86BA-8D8C9337DC94}" destId="{4C234AE8-BB0C-47B7-AB63-19C0CC0D0156}" srcOrd="0" destOrd="0" presId="urn:microsoft.com/office/officeart/2005/8/layout/vList5"/>
    <dgm:cxn modelId="{450AE859-2C48-4F40-9077-E71C0309C830}" srcId="{C6572ADC-A85B-4669-9912-79F5FA7091FA}" destId="{C782FED3-D426-4450-A8CF-BEC585FBE99D}" srcOrd="0" destOrd="0" parTransId="{819A46AA-03EC-4408-A63A-8F9DC538CCFB}" sibTransId="{70C56BB0-DFC4-4966-B7BC-B35918294620}"/>
    <dgm:cxn modelId="{2B845592-81E1-4773-A44E-6CAD10DA5FA8}" srcId="{C1AE24BB-01ED-487E-86BA-8D8C9337DC94}" destId="{67BC5C51-95BF-497E-8697-BF9DE40A5558}" srcOrd="0" destOrd="0" parTransId="{DB6E0B98-D9D0-4502-B728-F4A5F2F47531}" sibTransId="{A933CD88-5595-4F31-A438-B9BACF5508B1}"/>
    <dgm:cxn modelId="{410EE9B7-1CC0-4C6C-BED8-6FA05FDC69DB}" type="presOf" srcId="{67BC5C51-95BF-497E-8697-BF9DE40A5558}" destId="{89B5A8B4-E14C-430B-B1A7-50CA8D458A95}" srcOrd="0" destOrd="0" presId="urn:microsoft.com/office/officeart/2005/8/layout/vList5"/>
    <dgm:cxn modelId="{19BE49C4-4EDE-4D4D-BDD8-1FA5FFBF833A}" srcId="{B718F9A1-EE81-4E82-BAC7-A1DB746D80CF}" destId="{C1AE24BB-01ED-487E-86BA-8D8C9337DC94}" srcOrd="0" destOrd="0" parTransId="{D31A72AF-D3A3-4CC6-845B-1FC9DB3066B8}" sibTransId="{1BAE1A70-E682-452D-9DEE-CC7AF9C32960}"/>
    <dgm:cxn modelId="{940131C7-9483-406D-B83B-543499031070}" srcId="{C6572ADC-A85B-4669-9912-79F5FA7091FA}" destId="{BC1BC598-3CE0-40AD-82EB-9B8271A62400}" srcOrd="1" destOrd="0" parTransId="{F40F67BA-0E5B-481A-9E17-0B833481BBFA}" sibTransId="{87D171CC-1CB8-449D-8DD8-3B5FC3453EEF}"/>
    <dgm:cxn modelId="{3E5296D0-0255-49B5-B6C1-A1DF556E9732}" type="presOf" srcId="{BC1BC598-3CE0-40AD-82EB-9B8271A62400}" destId="{57C2D50F-92DB-40D5-B29D-AD3783BE14E3}" srcOrd="0" destOrd="1" presId="urn:microsoft.com/office/officeart/2005/8/layout/vList5"/>
    <dgm:cxn modelId="{8D92F3D6-759B-4F9D-B1FB-850109F9DF43}" type="presOf" srcId="{B718F9A1-EE81-4E82-BAC7-A1DB746D80CF}" destId="{B9E1808D-08DD-44FE-8D59-595AC9AB6DB4}" srcOrd="0" destOrd="0" presId="urn:microsoft.com/office/officeart/2005/8/layout/vList5"/>
    <dgm:cxn modelId="{3CB03FD8-28A0-4788-9936-87428291DA23}" type="presOf" srcId="{C782FED3-D426-4450-A8CF-BEC585FBE99D}" destId="{57C2D50F-92DB-40D5-B29D-AD3783BE14E3}" srcOrd="0" destOrd="0" presId="urn:microsoft.com/office/officeart/2005/8/layout/vList5"/>
    <dgm:cxn modelId="{D47C4CFB-536F-4080-BF0B-CE68260DE0D4}" srcId="{B718F9A1-EE81-4E82-BAC7-A1DB746D80CF}" destId="{C6572ADC-A85B-4669-9912-79F5FA7091FA}" srcOrd="1" destOrd="0" parTransId="{0480A928-F9F4-41B0-9B81-B7B2E0272FC0}" sibTransId="{FE3AD604-F960-4954-8E94-6CD56C9F4C21}"/>
    <dgm:cxn modelId="{196A80A7-322B-4061-ACEA-1C8A93838C84}" type="presParOf" srcId="{B9E1808D-08DD-44FE-8D59-595AC9AB6DB4}" destId="{06D7EE43-20B0-4DF4-8BB7-3D86CF0D9E0E}" srcOrd="0" destOrd="0" presId="urn:microsoft.com/office/officeart/2005/8/layout/vList5"/>
    <dgm:cxn modelId="{D63F3358-1964-4552-AC5D-369B782B68F2}" type="presParOf" srcId="{06D7EE43-20B0-4DF4-8BB7-3D86CF0D9E0E}" destId="{4C234AE8-BB0C-47B7-AB63-19C0CC0D0156}" srcOrd="0" destOrd="0" presId="urn:microsoft.com/office/officeart/2005/8/layout/vList5"/>
    <dgm:cxn modelId="{9F4041E3-752B-450C-8CA6-546D55E1CC32}" type="presParOf" srcId="{06D7EE43-20B0-4DF4-8BB7-3D86CF0D9E0E}" destId="{89B5A8B4-E14C-430B-B1A7-50CA8D458A95}" srcOrd="1" destOrd="0" presId="urn:microsoft.com/office/officeart/2005/8/layout/vList5"/>
    <dgm:cxn modelId="{16181F09-4950-4071-91AF-90244BADCB78}" type="presParOf" srcId="{B9E1808D-08DD-44FE-8D59-595AC9AB6DB4}" destId="{44530974-8907-4ACA-9CBB-360D615158D1}" srcOrd="1" destOrd="0" presId="urn:microsoft.com/office/officeart/2005/8/layout/vList5"/>
    <dgm:cxn modelId="{F5617C39-C573-4EEE-B4D0-5E9D4ADFFCB3}" type="presParOf" srcId="{B9E1808D-08DD-44FE-8D59-595AC9AB6DB4}" destId="{17F5ABC8-F5E4-43FC-86F5-24A9CE8D697C}" srcOrd="2" destOrd="0" presId="urn:microsoft.com/office/officeart/2005/8/layout/vList5"/>
    <dgm:cxn modelId="{FA7FECBB-36B8-40D1-A905-7D13BDE3CA4E}" type="presParOf" srcId="{17F5ABC8-F5E4-43FC-86F5-24A9CE8D697C}" destId="{AA60BD8B-2207-4732-9A03-972BD468BC23}" srcOrd="0" destOrd="0" presId="urn:microsoft.com/office/officeart/2005/8/layout/vList5"/>
    <dgm:cxn modelId="{5E77B3C0-7CD3-45EE-A869-5FFAF6338AB1}" type="presParOf" srcId="{17F5ABC8-F5E4-43FC-86F5-24A9CE8D697C}" destId="{57C2D50F-92DB-40D5-B29D-AD3783BE14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CF3CE5-BB64-4EC6-919D-831253D6406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1A5621C-2F72-4EEA-8A83-9AF660228ED4}">
      <dgm:prSet/>
      <dgm:spPr/>
      <dgm:t>
        <a:bodyPr/>
        <a:lstStyle/>
        <a:p>
          <a:r>
            <a:rPr lang="th-TH" b="1"/>
            <a:t>การวัดความต้านทาน</a:t>
          </a:r>
          <a:endParaRPr lang="en-GB"/>
        </a:p>
      </dgm:t>
    </dgm:pt>
    <dgm:pt modelId="{F60EF862-04BC-47D5-9191-908669B7CB91}" type="parTrans" cxnId="{4568EA7D-4D19-40FE-8622-B6533C1D7159}">
      <dgm:prSet/>
      <dgm:spPr/>
      <dgm:t>
        <a:bodyPr/>
        <a:lstStyle/>
        <a:p>
          <a:endParaRPr lang="en-GB"/>
        </a:p>
      </dgm:t>
    </dgm:pt>
    <dgm:pt modelId="{45E50B7F-87BC-452F-8038-938C4AAFE37D}" type="sibTrans" cxnId="{4568EA7D-4D19-40FE-8622-B6533C1D7159}">
      <dgm:prSet/>
      <dgm:spPr/>
      <dgm:t>
        <a:bodyPr/>
        <a:lstStyle/>
        <a:p>
          <a:endParaRPr lang="en-GB"/>
        </a:p>
      </dgm:t>
    </dgm:pt>
    <dgm:pt modelId="{28BB03B6-111D-4836-A1E6-D3C12C9AC059}">
      <dgm:prSet/>
      <dgm:spPr/>
      <dgm:t>
        <a:bodyPr/>
        <a:lstStyle/>
        <a:p>
          <a:r>
            <a:rPr lang="th-TH" dirty="0"/>
            <a:t>2) ถ้าอุปกรณ์ที่จะวัดเป็นอุปกรณ์ที่ต้องการจะทราบค่า ความต้านทานที่แน่นอน จะต้องปรับ 0 (</a:t>
          </a:r>
          <a:r>
            <a:rPr lang="en-GB" dirty="0"/>
            <a:t>ZERO OHM) </a:t>
          </a:r>
          <a:r>
            <a:rPr lang="th-TH" dirty="0"/>
            <a:t>ก่อนวัดทุกครั้ง โดย</a:t>
          </a:r>
          <a:r>
            <a:rPr lang="th-TH" dirty="0" err="1"/>
            <a:t>การทำ</a:t>
          </a:r>
          <a:r>
            <a:rPr lang="th-TH" dirty="0"/>
            <a:t>ปลายสายวัดทั้งสองมาแตะกัน จะทำให้เข็มมิเตอร์ขึ้นไปประมาณสุด</a:t>
          </a:r>
          <a:r>
            <a:rPr lang="th-TH" dirty="0" err="1"/>
            <a:t>สเกล</a:t>
          </a:r>
          <a:r>
            <a:rPr lang="th-TH" dirty="0"/>
            <a:t>ทางด้านขวามือแล้วให้ปรับปุ่ม 0 </a:t>
          </a:r>
          <a:r>
            <a:rPr lang="en-GB" dirty="0"/>
            <a:t>ADJ. </a:t>
          </a:r>
          <a:r>
            <a:rPr lang="th-TH" dirty="0"/>
            <a:t>จนเข็มชี้ที่ตำแหน่ง 0 ใน</a:t>
          </a:r>
          <a:r>
            <a:rPr lang="th-TH" dirty="0" err="1"/>
            <a:t>สเกล</a:t>
          </a:r>
          <a:r>
            <a:rPr lang="th-TH" dirty="0"/>
            <a:t>โอห์ม (</a:t>
          </a:r>
          <a:r>
            <a:rPr lang="th-TH" dirty="0" err="1"/>
            <a:t>สเกล</a:t>
          </a:r>
          <a:r>
            <a:rPr lang="th-TH" dirty="0"/>
            <a:t>ภาพที่ 1.7 ก.) พอดี </a:t>
          </a:r>
          <a:endParaRPr lang="en-GB" dirty="0"/>
        </a:p>
      </dgm:t>
    </dgm:pt>
    <dgm:pt modelId="{A7501E44-D472-4F13-B27D-D51C23CE28FA}" type="parTrans" cxnId="{C2FF1F43-A488-4D9F-A5B3-635397178C1F}">
      <dgm:prSet/>
      <dgm:spPr/>
      <dgm:t>
        <a:bodyPr/>
        <a:lstStyle/>
        <a:p>
          <a:endParaRPr lang="en-GB"/>
        </a:p>
      </dgm:t>
    </dgm:pt>
    <dgm:pt modelId="{EC387C51-3919-49F7-904D-1B2EAD2B2E75}" type="sibTrans" cxnId="{C2FF1F43-A488-4D9F-A5B3-635397178C1F}">
      <dgm:prSet/>
      <dgm:spPr/>
      <dgm:t>
        <a:bodyPr/>
        <a:lstStyle/>
        <a:p>
          <a:endParaRPr lang="en-GB"/>
        </a:p>
      </dgm:t>
    </dgm:pt>
    <dgm:pt modelId="{07F2484A-DC18-4206-A6E9-6E6CABE1EFF6}">
      <dgm:prSet/>
      <dgm:spPr/>
      <dgm:t>
        <a:bodyPr/>
        <a:lstStyle/>
        <a:p>
          <a:r>
            <a:rPr lang="th-TH" dirty="0"/>
            <a:t>3) วิธีวัดให้นำสายวัดทั้งสองคร่อมอุปกรณ์ที่จะวัดแบบขนาน ดังภาพที่ 1.7 ข. </a:t>
          </a:r>
          <a:endParaRPr lang="en-GB" dirty="0"/>
        </a:p>
      </dgm:t>
    </dgm:pt>
    <dgm:pt modelId="{3A35FCF9-E08B-43E1-AC21-012BCDF4ED16}" type="parTrans" cxnId="{EA2E2C8C-0D8F-4F1E-932D-3D98696F4FDF}">
      <dgm:prSet/>
      <dgm:spPr/>
      <dgm:t>
        <a:bodyPr/>
        <a:lstStyle/>
        <a:p>
          <a:endParaRPr lang="en-GB"/>
        </a:p>
      </dgm:t>
    </dgm:pt>
    <dgm:pt modelId="{58670998-5544-4BF0-9421-3456E8F26968}" type="sibTrans" cxnId="{EA2E2C8C-0D8F-4F1E-932D-3D98696F4FDF}">
      <dgm:prSet/>
      <dgm:spPr/>
      <dgm:t>
        <a:bodyPr/>
        <a:lstStyle/>
        <a:p>
          <a:endParaRPr lang="en-GB"/>
        </a:p>
      </dgm:t>
    </dgm:pt>
    <dgm:pt modelId="{85EFB195-6F36-4FA6-A4BB-4357EBCBF2E3}">
      <dgm:prSet/>
      <dgm:spPr/>
      <dgm:t>
        <a:bodyPr/>
        <a:lstStyle/>
        <a:p>
          <a:r>
            <a:rPr lang="th-TH" dirty="0"/>
            <a:t>4) ห้ามไม่ให้ใช้มาตรโอห์มวัดอุปกรณ์ใด ๆ ภายในเครื่องขณะที่มีแรงดันไฟในอุปกรณ์ที่จะวัด และห้ามไม่ให้นำไปวัดแรงดันไฟหรือกี่ระแสไฟทุกชนิด จะทำให้</a:t>
          </a:r>
          <a:r>
            <a:rPr lang="th-TH" dirty="0" err="1"/>
            <a:t>มัล</a:t>
          </a:r>
          <a:r>
            <a:rPr lang="th-TH" dirty="0"/>
            <a:t>ติมิเตอร์เสียหายได้ </a:t>
          </a:r>
          <a:endParaRPr lang="en-GB" dirty="0"/>
        </a:p>
      </dgm:t>
    </dgm:pt>
    <dgm:pt modelId="{63FA6A16-16ED-4258-95F7-3C5F09D0AC5D}" type="parTrans" cxnId="{77A67424-D159-4146-8C5E-30E543EE3F6D}">
      <dgm:prSet/>
      <dgm:spPr/>
      <dgm:t>
        <a:bodyPr/>
        <a:lstStyle/>
        <a:p>
          <a:endParaRPr lang="en-GB"/>
        </a:p>
      </dgm:t>
    </dgm:pt>
    <dgm:pt modelId="{84BE800D-6D54-44CB-9E2F-34AA3EDBE422}" type="sibTrans" cxnId="{77A67424-D159-4146-8C5E-30E543EE3F6D}">
      <dgm:prSet/>
      <dgm:spPr/>
      <dgm:t>
        <a:bodyPr/>
        <a:lstStyle/>
        <a:p>
          <a:endParaRPr lang="en-GB"/>
        </a:p>
      </dgm:t>
    </dgm:pt>
    <dgm:pt modelId="{D93172B0-DF3E-4585-ADC8-BFB454164C49}">
      <dgm:prSet/>
      <dgm:spPr/>
      <dgm:t>
        <a:bodyPr/>
        <a:lstStyle/>
        <a:p>
          <a:r>
            <a:rPr lang="th-TH" dirty="0"/>
            <a:t>5) เมื่อตั้งย่านวัด </a:t>
          </a:r>
          <a:r>
            <a:rPr lang="en-GB" dirty="0"/>
            <a:t>R 10K </a:t>
          </a:r>
          <a:r>
            <a:rPr lang="th-TH" dirty="0"/>
            <a:t>วัดอุปกรณ์ใด ๆ ห้ามไม่ให้จับปลายสายวัดส่วนที่เป็นตัวนำทั้งสองสาย เพราะจะทำให้ค่าที่วัดได้ต่ำกว่าความเป็นจริง แต่ถ้าจับเพียงสายเดียวไม่เป็นไร</a:t>
          </a:r>
          <a:endParaRPr lang="en-GB" dirty="0"/>
        </a:p>
      </dgm:t>
    </dgm:pt>
    <dgm:pt modelId="{6A8592CD-3CDF-4EB7-B668-EAB5B6E0A231}" type="parTrans" cxnId="{F8E502AB-49AA-42E7-AF08-6FBFF9AB875D}">
      <dgm:prSet/>
      <dgm:spPr/>
      <dgm:t>
        <a:bodyPr/>
        <a:lstStyle/>
        <a:p>
          <a:endParaRPr lang="en-GB"/>
        </a:p>
      </dgm:t>
    </dgm:pt>
    <dgm:pt modelId="{22F3F5A2-B1BB-4254-BB25-87E3E2A1D7B0}" type="sibTrans" cxnId="{F8E502AB-49AA-42E7-AF08-6FBFF9AB875D}">
      <dgm:prSet/>
      <dgm:spPr/>
      <dgm:t>
        <a:bodyPr/>
        <a:lstStyle/>
        <a:p>
          <a:endParaRPr lang="en-GB"/>
        </a:p>
      </dgm:t>
    </dgm:pt>
    <dgm:pt modelId="{246A0E05-2B27-464E-A27C-7F05A49AE205}" type="pres">
      <dgm:prSet presAssocID="{05CF3CE5-BB64-4EC6-919D-831253D64064}" presName="Name0" presStyleCnt="0">
        <dgm:presLayoutVars>
          <dgm:dir/>
          <dgm:animLvl val="lvl"/>
          <dgm:resizeHandles val="exact"/>
        </dgm:presLayoutVars>
      </dgm:prSet>
      <dgm:spPr/>
    </dgm:pt>
    <dgm:pt modelId="{1255E27D-FAE3-4182-BA1E-C72F40FEB4A1}" type="pres">
      <dgm:prSet presAssocID="{21A5621C-2F72-4EEA-8A83-9AF660228ED4}" presName="composite" presStyleCnt="0"/>
      <dgm:spPr/>
    </dgm:pt>
    <dgm:pt modelId="{2DDFD2B5-AE12-450B-91F7-3CB745B18DB7}" type="pres">
      <dgm:prSet presAssocID="{21A5621C-2F72-4EEA-8A83-9AF660228ED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25C0AF3-DE4A-4B87-875D-7BBFBBBCEE75}" type="pres">
      <dgm:prSet presAssocID="{21A5621C-2F72-4EEA-8A83-9AF660228ED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F296806-29BC-4A96-9C03-728614476973}" type="presOf" srcId="{07F2484A-DC18-4206-A6E9-6E6CABE1EFF6}" destId="{925C0AF3-DE4A-4B87-875D-7BBFBBBCEE75}" srcOrd="0" destOrd="1" presId="urn:microsoft.com/office/officeart/2005/8/layout/hList1"/>
    <dgm:cxn modelId="{0678541E-9AEB-4E95-98EF-D3645D658510}" type="presOf" srcId="{28BB03B6-111D-4836-A1E6-D3C12C9AC059}" destId="{925C0AF3-DE4A-4B87-875D-7BBFBBBCEE75}" srcOrd="0" destOrd="0" presId="urn:microsoft.com/office/officeart/2005/8/layout/hList1"/>
    <dgm:cxn modelId="{77A67424-D159-4146-8C5E-30E543EE3F6D}" srcId="{21A5621C-2F72-4EEA-8A83-9AF660228ED4}" destId="{85EFB195-6F36-4FA6-A4BB-4357EBCBF2E3}" srcOrd="2" destOrd="0" parTransId="{63FA6A16-16ED-4258-95F7-3C5F09D0AC5D}" sibTransId="{84BE800D-6D54-44CB-9E2F-34AA3EDBE422}"/>
    <dgm:cxn modelId="{758A1640-E0F9-417D-8ECB-E7B94D1CC662}" type="presOf" srcId="{05CF3CE5-BB64-4EC6-919D-831253D64064}" destId="{246A0E05-2B27-464E-A27C-7F05A49AE205}" srcOrd="0" destOrd="0" presId="urn:microsoft.com/office/officeart/2005/8/layout/hList1"/>
    <dgm:cxn modelId="{C2FF1F43-A488-4D9F-A5B3-635397178C1F}" srcId="{21A5621C-2F72-4EEA-8A83-9AF660228ED4}" destId="{28BB03B6-111D-4836-A1E6-D3C12C9AC059}" srcOrd="0" destOrd="0" parTransId="{A7501E44-D472-4F13-B27D-D51C23CE28FA}" sibTransId="{EC387C51-3919-49F7-904D-1B2EAD2B2E75}"/>
    <dgm:cxn modelId="{6758D461-C9A8-4A68-9868-28AE3F038B6C}" type="presOf" srcId="{21A5621C-2F72-4EEA-8A83-9AF660228ED4}" destId="{2DDFD2B5-AE12-450B-91F7-3CB745B18DB7}" srcOrd="0" destOrd="0" presId="urn:microsoft.com/office/officeart/2005/8/layout/hList1"/>
    <dgm:cxn modelId="{68C89577-3331-42C9-85EC-3C7E115F0BE6}" type="presOf" srcId="{85EFB195-6F36-4FA6-A4BB-4357EBCBF2E3}" destId="{925C0AF3-DE4A-4B87-875D-7BBFBBBCEE75}" srcOrd="0" destOrd="2" presId="urn:microsoft.com/office/officeart/2005/8/layout/hList1"/>
    <dgm:cxn modelId="{4568EA7D-4D19-40FE-8622-B6533C1D7159}" srcId="{05CF3CE5-BB64-4EC6-919D-831253D64064}" destId="{21A5621C-2F72-4EEA-8A83-9AF660228ED4}" srcOrd="0" destOrd="0" parTransId="{F60EF862-04BC-47D5-9191-908669B7CB91}" sibTransId="{45E50B7F-87BC-452F-8038-938C4AAFE37D}"/>
    <dgm:cxn modelId="{EA2E2C8C-0D8F-4F1E-932D-3D98696F4FDF}" srcId="{21A5621C-2F72-4EEA-8A83-9AF660228ED4}" destId="{07F2484A-DC18-4206-A6E9-6E6CABE1EFF6}" srcOrd="1" destOrd="0" parTransId="{3A35FCF9-E08B-43E1-AC21-012BCDF4ED16}" sibTransId="{58670998-5544-4BF0-9421-3456E8F26968}"/>
    <dgm:cxn modelId="{DB3E6A9B-427F-411F-B0C6-03520639C637}" type="presOf" srcId="{D93172B0-DF3E-4585-ADC8-BFB454164C49}" destId="{925C0AF3-DE4A-4B87-875D-7BBFBBBCEE75}" srcOrd="0" destOrd="3" presId="urn:microsoft.com/office/officeart/2005/8/layout/hList1"/>
    <dgm:cxn modelId="{F8E502AB-49AA-42E7-AF08-6FBFF9AB875D}" srcId="{21A5621C-2F72-4EEA-8A83-9AF660228ED4}" destId="{D93172B0-DF3E-4585-ADC8-BFB454164C49}" srcOrd="3" destOrd="0" parTransId="{6A8592CD-3CDF-4EB7-B668-EAB5B6E0A231}" sibTransId="{22F3F5A2-B1BB-4254-BB25-87E3E2A1D7B0}"/>
    <dgm:cxn modelId="{06D91CE2-813F-4653-9CA1-EAB7A576D331}" type="presParOf" srcId="{246A0E05-2B27-464E-A27C-7F05A49AE205}" destId="{1255E27D-FAE3-4182-BA1E-C72F40FEB4A1}" srcOrd="0" destOrd="0" presId="urn:microsoft.com/office/officeart/2005/8/layout/hList1"/>
    <dgm:cxn modelId="{4F381651-B479-460C-935D-E69071084286}" type="presParOf" srcId="{1255E27D-FAE3-4182-BA1E-C72F40FEB4A1}" destId="{2DDFD2B5-AE12-450B-91F7-3CB745B18DB7}" srcOrd="0" destOrd="0" presId="urn:microsoft.com/office/officeart/2005/8/layout/hList1"/>
    <dgm:cxn modelId="{61328B77-C033-4FBB-B6AA-06E844C8B18C}" type="presParOf" srcId="{1255E27D-FAE3-4182-BA1E-C72F40FEB4A1}" destId="{925C0AF3-DE4A-4B87-875D-7BBFBBBCEE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4072DB-0E07-4610-AC48-2322C6897A1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GB"/>
        </a:p>
      </dgm:t>
    </dgm:pt>
    <dgm:pt modelId="{ECB8A3BF-47D1-49EB-A8E3-C6DC1DAB0020}">
      <dgm:prSet/>
      <dgm:spPr/>
      <dgm:t>
        <a:bodyPr/>
        <a:lstStyle/>
        <a:p>
          <a:r>
            <a:rPr lang="th-TH" b="1" i="1"/>
            <a:t>1 </a:t>
          </a:r>
          <a:r>
            <a:rPr lang="th-TH" b="1"/>
            <a:t>การอ่านย่านวัดความต้านทาน </a:t>
          </a:r>
          <a:r>
            <a:rPr lang="th-TH" b="1" i="1"/>
            <a:t>ภาพที่ 1.8 เข็มชี้ที่เลข 20 ภาพที่ 1.9 เข็มชี้ที่เลข 17 </a:t>
          </a:r>
          <a:endParaRPr lang="en-GB"/>
        </a:p>
      </dgm:t>
    </dgm:pt>
    <dgm:pt modelId="{2ABA1271-86F0-4CC0-B98E-9DA1D1A45A35}" type="parTrans" cxnId="{A54507D6-543C-4063-B81E-C557FAC14780}">
      <dgm:prSet/>
      <dgm:spPr/>
      <dgm:t>
        <a:bodyPr/>
        <a:lstStyle/>
        <a:p>
          <a:endParaRPr lang="en-GB"/>
        </a:p>
      </dgm:t>
    </dgm:pt>
    <dgm:pt modelId="{811FEB90-40CC-49E0-AA05-13BCC7D07FEA}" type="sibTrans" cxnId="{A54507D6-543C-4063-B81E-C557FAC14780}">
      <dgm:prSet/>
      <dgm:spPr/>
      <dgm:t>
        <a:bodyPr/>
        <a:lstStyle/>
        <a:p>
          <a:endParaRPr lang="en-GB"/>
        </a:p>
      </dgm:t>
    </dgm:pt>
    <dgm:pt modelId="{9C35EDA0-5FE7-4936-8C7C-5C68BE222FAB}">
      <dgm:prSet/>
      <dgm:spPr/>
      <dgm:t>
        <a:bodyPr/>
        <a:lstStyle/>
        <a:p>
          <a:r>
            <a:rPr lang="th-TH" err="1"/>
            <a:t>สเกล</a:t>
          </a:r>
          <a:r>
            <a:rPr lang="th-TH"/>
            <a:t>สำหรับการอ่านเมื่อใช้มาตรโอห์ม คือ </a:t>
          </a:r>
          <a:r>
            <a:rPr lang="th-TH" err="1"/>
            <a:t>สเกล</a:t>
          </a:r>
          <a:r>
            <a:rPr lang="th-TH"/>
            <a:t>ที่ 1 ภาพที่ 1.8 ย่านวัด </a:t>
          </a:r>
          <a:r>
            <a:rPr lang="en-US"/>
            <a:t>R × 1 </a:t>
          </a:r>
          <a:r>
            <a:rPr lang="th-TH"/>
            <a:t>เข็มชี้ที่ค่าใดก็เป็นค่าความต้านทานของอุปกรณ์นั้น มีหน่วยเป็นโอห์ม (</a:t>
          </a:r>
          <a:r>
            <a:rPr lang="el-GR"/>
            <a:t>Ω) </a:t>
          </a:r>
          <a:r>
            <a:rPr lang="th-TH"/>
            <a:t>ย่านวัด </a:t>
          </a:r>
          <a:r>
            <a:rPr lang="en-US"/>
            <a:t>R × 10 </a:t>
          </a:r>
          <a:r>
            <a:rPr lang="th-TH"/>
            <a:t>เข็มชี้ที่ค่าใด ให้คูณด้วย 10 ค่าความต้านทานของอุปกรณ์นั้น มีหน่วย เป็นโอห์ม (</a:t>
          </a:r>
          <a:r>
            <a:rPr lang="el-GR"/>
            <a:t>Ω) </a:t>
          </a:r>
          <a:r>
            <a:rPr lang="th-TH"/>
            <a:t>ย่านวัด </a:t>
          </a:r>
          <a:r>
            <a:rPr lang="en-US"/>
            <a:t>R × 1K </a:t>
          </a:r>
          <a:r>
            <a:rPr lang="th-TH"/>
            <a:t>เข็มชี้ที่ค่าใดเป็นค่าความต้านทานนั้น ซึ่งมีหน่วยเป็นกิโลโอห์ม (</a:t>
          </a:r>
          <a:r>
            <a:rPr lang="en-US"/>
            <a:t>K</a:t>
          </a:r>
          <a:r>
            <a:rPr lang="el-GR"/>
            <a:t>Ω) </a:t>
          </a:r>
          <a:r>
            <a:rPr lang="th-TH"/>
            <a:t>ย่านวัด </a:t>
          </a:r>
          <a:r>
            <a:rPr lang="en-US"/>
            <a:t>R × 10K </a:t>
          </a:r>
          <a:r>
            <a:rPr lang="th-TH"/>
            <a:t>เข็มที่ชี้ค่าใด ให้คูณด้วย 10 ค่าความต้านทานนั้น มีหน่วยเป็นกิโลโอห์ม (</a:t>
          </a:r>
          <a:r>
            <a:rPr lang="en-US"/>
            <a:t>K</a:t>
          </a:r>
          <a:r>
            <a:rPr lang="el-GR"/>
            <a:t>Ω) </a:t>
          </a:r>
          <a:endParaRPr lang="en-GB"/>
        </a:p>
      </dgm:t>
    </dgm:pt>
    <dgm:pt modelId="{A4619978-3C62-420A-805B-F0724936F836}" type="parTrans" cxnId="{722E4391-969A-4AAF-82D1-159DC8BD90F4}">
      <dgm:prSet/>
      <dgm:spPr/>
      <dgm:t>
        <a:bodyPr/>
        <a:lstStyle/>
        <a:p>
          <a:endParaRPr lang="en-GB"/>
        </a:p>
      </dgm:t>
    </dgm:pt>
    <dgm:pt modelId="{A1662937-0676-434D-A823-E0FEC3B45DDA}" type="sibTrans" cxnId="{722E4391-969A-4AAF-82D1-159DC8BD90F4}">
      <dgm:prSet/>
      <dgm:spPr/>
      <dgm:t>
        <a:bodyPr/>
        <a:lstStyle/>
        <a:p>
          <a:endParaRPr lang="en-GB"/>
        </a:p>
      </dgm:t>
    </dgm:pt>
    <dgm:pt modelId="{76AF5420-C26B-4709-8EF5-ED26AE46C5E1}" type="pres">
      <dgm:prSet presAssocID="{BB4072DB-0E07-4610-AC48-2322C6897A13}" presName="Name0" presStyleCnt="0">
        <dgm:presLayoutVars>
          <dgm:dir/>
          <dgm:animLvl val="lvl"/>
          <dgm:resizeHandles val="exact"/>
        </dgm:presLayoutVars>
      </dgm:prSet>
      <dgm:spPr/>
    </dgm:pt>
    <dgm:pt modelId="{B67672DA-105E-4A44-BDDD-41E841A7C03D}" type="pres">
      <dgm:prSet presAssocID="{ECB8A3BF-47D1-49EB-A8E3-C6DC1DAB0020}" presName="composite" presStyleCnt="0"/>
      <dgm:spPr/>
    </dgm:pt>
    <dgm:pt modelId="{610016EF-F34E-4F37-8CB3-6098B4F340BD}" type="pres">
      <dgm:prSet presAssocID="{ECB8A3BF-47D1-49EB-A8E3-C6DC1DAB002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2C1F9F8-49C3-4D40-9E1E-C8F7929F1F9E}" type="pres">
      <dgm:prSet presAssocID="{ECB8A3BF-47D1-49EB-A8E3-C6DC1DAB0020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EE8E63C-2EF5-4708-9DBC-8C7DAD302B47}" type="presOf" srcId="{BB4072DB-0E07-4610-AC48-2322C6897A13}" destId="{76AF5420-C26B-4709-8EF5-ED26AE46C5E1}" srcOrd="0" destOrd="0" presId="urn:microsoft.com/office/officeart/2005/8/layout/hList1"/>
    <dgm:cxn modelId="{BCD6A086-0F79-4592-BAAE-0BD88EAD8399}" type="presOf" srcId="{9C35EDA0-5FE7-4936-8C7C-5C68BE222FAB}" destId="{22C1F9F8-49C3-4D40-9E1E-C8F7929F1F9E}" srcOrd="0" destOrd="0" presId="urn:microsoft.com/office/officeart/2005/8/layout/hList1"/>
    <dgm:cxn modelId="{722E4391-969A-4AAF-82D1-159DC8BD90F4}" srcId="{ECB8A3BF-47D1-49EB-A8E3-C6DC1DAB0020}" destId="{9C35EDA0-5FE7-4936-8C7C-5C68BE222FAB}" srcOrd="0" destOrd="0" parTransId="{A4619978-3C62-420A-805B-F0724936F836}" sibTransId="{A1662937-0676-434D-A823-E0FEC3B45DDA}"/>
    <dgm:cxn modelId="{19BAA4CA-92AB-41F3-8597-E6534D081222}" type="presOf" srcId="{ECB8A3BF-47D1-49EB-A8E3-C6DC1DAB0020}" destId="{610016EF-F34E-4F37-8CB3-6098B4F340BD}" srcOrd="0" destOrd="0" presId="urn:microsoft.com/office/officeart/2005/8/layout/hList1"/>
    <dgm:cxn modelId="{A54507D6-543C-4063-B81E-C557FAC14780}" srcId="{BB4072DB-0E07-4610-AC48-2322C6897A13}" destId="{ECB8A3BF-47D1-49EB-A8E3-C6DC1DAB0020}" srcOrd="0" destOrd="0" parTransId="{2ABA1271-86F0-4CC0-B98E-9DA1D1A45A35}" sibTransId="{811FEB90-40CC-49E0-AA05-13BCC7D07FEA}"/>
    <dgm:cxn modelId="{DEAD6544-C3CD-415B-B32B-C3CCB0D6B94C}" type="presParOf" srcId="{76AF5420-C26B-4709-8EF5-ED26AE46C5E1}" destId="{B67672DA-105E-4A44-BDDD-41E841A7C03D}" srcOrd="0" destOrd="0" presId="urn:microsoft.com/office/officeart/2005/8/layout/hList1"/>
    <dgm:cxn modelId="{7376D16B-ED5E-4856-92F5-6DBA40DA3738}" type="presParOf" srcId="{B67672DA-105E-4A44-BDDD-41E841A7C03D}" destId="{610016EF-F34E-4F37-8CB3-6098B4F340BD}" srcOrd="0" destOrd="0" presId="urn:microsoft.com/office/officeart/2005/8/layout/hList1"/>
    <dgm:cxn modelId="{E5D551B6-B1AD-4B19-A4DF-9A2A66812CDC}" type="presParOf" srcId="{B67672DA-105E-4A44-BDDD-41E841A7C03D}" destId="{22C1F9F8-49C3-4D40-9E1E-C8F7929F1F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CE618A-3D43-4C30-9489-3EBF403A37BE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8382B26-FC8C-4651-9F8E-98FCC497B00B}">
      <dgm:prSet/>
      <dgm:spPr/>
      <dgm:t>
        <a:bodyPr/>
        <a:lstStyle/>
        <a:p>
          <a:r>
            <a:rPr lang="th-TH" b="1"/>
            <a:t>การใช้มาตรวัดแรงดันไฟตรงและกระแสไฟตรง </a:t>
          </a:r>
          <a:endParaRPr lang="en-GB"/>
        </a:p>
      </dgm:t>
    </dgm:pt>
    <dgm:pt modelId="{14C7FBBB-142D-472B-AD33-6B1E97DD958D}" type="parTrans" cxnId="{48223478-8EAF-4685-91BA-7F5F6F27BB2C}">
      <dgm:prSet/>
      <dgm:spPr/>
      <dgm:t>
        <a:bodyPr/>
        <a:lstStyle/>
        <a:p>
          <a:endParaRPr lang="en-GB"/>
        </a:p>
      </dgm:t>
    </dgm:pt>
    <dgm:pt modelId="{42D89E23-B29C-454E-867E-6AD52E9B4E5A}" type="sibTrans" cxnId="{48223478-8EAF-4685-91BA-7F5F6F27BB2C}">
      <dgm:prSet/>
      <dgm:spPr/>
      <dgm:t>
        <a:bodyPr/>
        <a:lstStyle/>
        <a:p>
          <a:endParaRPr lang="en-GB"/>
        </a:p>
      </dgm:t>
    </dgm:pt>
    <dgm:pt modelId="{69ABA6E2-8DA7-4B8E-8D73-5896DFB8B1CC}">
      <dgm:prSet/>
      <dgm:spPr/>
      <dgm:t>
        <a:bodyPr/>
        <a:lstStyle/>
        <a:p>
          <a:r>
            <a:rPr lang="th-TH"/>
            <a:t>มาตร </a:t>
          </a:r>
          <a:r>
            <a:rPr lang="en-US"/>
            <a:t>DCV </a:t>
          </a:r>
          <a:r>
            <a:rPr lang="th-TH"/>
            <a:t>แบ่งออกเป็น 7 ย่านวัด คือ 0.1 </a:t>
          </a:r>
          <a:r>
            <a:rPr lang="en-US"/>
            <a:t>V, 0.5 V, 2.5 V, 10 V, 50 V, 250 V </a:t>
          </a:r>
          <a:r>
            <a:rPr lang="th-TH"/>
            <a:t>และ 1,000 </a:t>
          </a:r>
          <a:r>
            <a:rPr lang="en-US"/>
            <a:t>V </a:t>
          </a:r>
          <a:endParaRPr lang="en-GB"/>
        </a:p>
      </dgm:t>
    </dgm:pt>
    <dgm:pt modelId="{FD9FDBEE-3CAE-4757-977A-28327F511D84}" type="parTrans" cxnId="{4CA23875-86D1-44D1-8CBA-F4D38F7C14D9}">
      <dgm:prSet/>
      <dgm:spPr/>
      <dgm:t>
        <a:bodyPr/>
        <a:lstStyle/>
        <a:p>
          <a:endParaRPr lang="en-GB"/>
        </a:p>
      </dgm:t>
    </dgm:pt>
    <dgm:pt modelId="{6CC2E0B0-DE64-4F26-86F9-1FA04A52E73F}" type="sibTrans" cxnId="{4CA23875-86D1-44D1-8CBA-F4D38F7C14D9}">
      <dgm:prSet/>
      <dgm:spPr/>
      <dgm:t>
        <a:bodyPr/>
        <a:lstStyle/>
        <a:p>
          <a:endParaRPr lang="en-GB"/>
        </a:p>
      </dgm:t>
    </dgm:pt>
    <dgm:pt modelId="{14ECA048-EE49-439F-9B86-D3B7320FF4E5}">
      <dgm:prSet/>
      <dgm:spPr/>
      <dgm:t>
        <a:bodyPr/>
        <a:lstStyle/>
        <a:p>
          <a:r>
            <a:rPr lang="th-TH" dirty="0"/>
            <a:t>ก่อนวัดจะต้องตั้งย่านวัดให้เหมาะสมกับย่านโวลต์ที่จะวัด โดยประมาณว่าถ้าจุดที่วัดมีย่านโวลต์ปกติ</a:t>
          </a:r>
          <a:endParaRPr lang="en-GB" dirty="0"/>
        </a:p>
      </dgm:t>
    </dgm:pt>
    <dgm:pt modelId="{FE9217FC-9371-4F5D-9319-BA251CD251B2}" type="parTrans" cxnId="{01853683-60E1-4F53-BA1C-35563DE73780}">
      <dgm:prSet/>
      <dgm:spPr/>
      <dgm:t>
        <a:bodyPr/>
        <a:lstStyle/>
        <a:p>
          <a:endParaRPr lang="en-GB"/>
        </a:p>
      </dgm:t>
    </dgm:pt>
    <dgm:pt modelId="{01CD70AC-A674-49F2-A2F4-465E6686355F}" type="sibTrans" cxnId="{01853683-60E1-4F53-BA1C-35563DE73780}">
      <dgm:prSet/>
      <dgm:spPr/>
      <dgm:t>
        <a:bodyPr/>
        <a:lstStyle/>
        <a:p>
          <a:endParaRPr lang="en-GB"/>
        </a:p>
      </dgm:t>
    </dgm:pt>
    <dgm:pt modelId="{F1BC1BE8-B66E-4AD8-B0E5-476C76E9E2CC}">
      <dgm:prSet/>
      <dgm:spPr/>
      <dgm:t>
        <a:bodyPr/>
        <a:lstStyle/>
        <a:p>
          <a:r>
            <a:rPr lang="th-TH" b="1"/>
            <a:t>การตั้งย่านวัด </a:t>
          </a:r>
          <a:r>
            <a:rPr lang="en-US" b="1"/>
            <a:t>DCV </a:t>
          </a:r>
          <a:endParaRPr lang="en-GB"/>
        </a:p>
      </dgm:t>
    </dgm:pt>
    <dgm:pt modelId="{6484CE37-8866-4FB3-BDA6-62DDF56B99A1}" type="parTrans" cxnId="{15EF3B93-4992-452E-9084-77187246AF40}">
      <dgm:prSet/>
      <dgm:spPr/>
      <dgm:t>
        <a:bodyPr/>
        <a:lstStyle/>
        <a:p>
          <a:endParaRPr lang="en-GB"/>
        </a:p>
      </dgm:t>
    </dgm:pt>
    <dgm:pt modelId="{EE501E4A-535C-4844-85B4-66FC9C92CCB4}" type="sibTrans" cxnId="{15EF3B93-4992-452E-9084-77187246AF40}">
      <dgm:prSet/>
      <dgm:spPr/>
      <dgm:t>
        <a:bodyPr/>
        <a:lstStyle/>
        <a:p>
          <a:endParaRPr lang="en-GB"/>
        </a:p>
      </dgm:t>
    </dgm:pt>
    <dgm:pt modelId="{81F56FE2-ADF2-4EBB-BF6C-3188086C307E}">
      <dgm:prSet/>
      <dgm:spPr/>
      <dgm:t>
        <a:bodyPr/>
        <a:lstStyle/>
        <a:p>
          <a:r>
            <a:rPr lang="th-TH" dirty="0"/>
            <a:t>ก่อนวัดจะต้องตั้งย่านวัดให้เหมาะสมกับย่านโวลต์ที่จะวัด โดยประมาณว่าถ้าจุดที่วัดมีย่านโวลต์ปกติ</a:t>
          </a:r>
          <a:endParaRPr lang="en-GB" dirty="0"/>
        </a:p>
      </dgm:t>
    </dgm:pt>
    <dgm:pt modelId="{587C9F0A-55D0-4034-A1BE-059A3B9DA033}" type="parTrans" cxnId="{4EF087B8-C013-4F3D-BB3C-92EB539F8846}">
      <dgm:prSet/>
      <dgm:spPr/>
      <dgm:t>
        <a:bodyPr/>
        <a:lstStyle/>
        <a:p>
          <a:endParaRPr lang="en-GB"/>
        </a:p>
      </dgm:t>
    </dgm:pt>
    <dgm:pt modelId="{672ACD16-F5BF-4BA2-8AA7-C4916227EF32}" type="sibTrans" cxnId="{4EF087B8-C013-4F3D-BB3C-92EB539F8846}">
      <dgm:prSet/>
      <dgm:spPr/>
      <dgm:t>
        <a:bodyPr/>
        <a:lstStyle/>
        <a:p>
          <a:endParaRPr lang="en-GB"/>
        </a:p>
      </dgm:t>
    </dgm:pt>
    <dgm:pt modelId="{D012DA54-3B33-4640-BE85-AC732BFB2278}">
      <dgm:prSet/>
      <dgm:spPr/>
      <dgm:t>
        <a:bodyPr/>
        <a:lstStyle/>
        <a:p>
          <a:r>
            <a:rPr lang="th-TH"/>
            <a:t>ถ้าจุดที่จะวัดไม่ทราบย่านวัด ให้ตั้งย่านวัดสูงสุด คือ 1,000 </a:t>
          </a:r>
          <a:r>
            <a:rPr lang="en-US"/>
            <a:t>V </a:t>
          </a:r>
          <a:endParaRPr lang="en-GB"/>
        </a:p>
      </dgm:t>
    </dgm:pt>
    <dgm:pt modelId="{AEEEBEA7-2789-4334-A93D-66D45758A2CA}" type="parTrans" cxnId="{11CECF5F-5FBD-49EC-816D-C21302490DAF}">
      <dgm:prSet/>
      <dgm:spPr/>
      <dgm:t>
        <a:bodyPr/>
        <a:lstStyle/>
        <a:p>
          <a:endParaRPr lang="en-GB"/>
        </a:p>
      </dgm:t>
    </dgm:pt>
    <dgm:pt modelId="{9F7E6984-5EE0-4489-9FA4-DFE558D179BE}" type="sibTrans" cxnId="{11CECF5F-5FBD-49EC-816D-C21302490DAF}">
      <dgm:prSet/>
      <dgm:spPr/>
      <dgm:t>
        <a:bodyPr/>
        <a:lstStyle/>
        <a:p>
          <a:endParaRPr lang="en-GB"/>
        </a:p>
      </dgm:t>
    </dgm:pt>
    <dgm:pt modelId="{5DA65EE7-BCE9-4565-A062-2F62C4F68C4D}">
      <dgm:prSet/>
      <dgm:spPr/>
      <dgm:t>
        <a:bodyPr/>
        <a:lstStyle/>
        <a:p>
          <a:r>
            <a:rPr lang="th-TH"/>
            <a:t>ต้องตั้งย่านวัดให้สูงกว่าย่านโวลต์ที่จะวัดเสมอ </a:t>
          </a:r>
          <a:endParaRPr lang="en-GB"/>
        </a:p>
      </dgm:t>
    </dgm:pt>
    <dgm:pt modelId="{3025C0B6-A482-4DAE-85FF-00E1E934538C}" type="parTrans" cxnId="{CD5AE698-1443-4F3D-B759-2C3A7BC68CE9}">
      <dgm:prSet/>
      <dgm:spPr/>
      <dgm:t>
        <a:bodyPr/>
        <a:lstStyle/>
        <a:p>
          <a:endParaRPr lang="en-GB"/>
        </a:p>
      </dgm:t>
    </dgm:pt>
    <dgm:pt modelId="{65AC7E60-C0A9-4C82-922E-D3C96461E517}" type="sibTrans" cxnId="{CD5AE698-1443-4F3D-B759-2C3A7BC68CE9}">
      <dgm:prSet/>
      <dgm:spPr/>
      <dgm:t>
        <a:bodyPr/>
        <a:lstStyle/>
        <a:p>
          <a:endParaRPr lang="en-GB"/>
        </a:p>
      </dgm:t>
    </dgm:pt>
    <dgm:pt modelId="{45692B6F-05E7-4B1E-B096-84ECACFCA429}" type="pres">
      <dgm:prSet presAssocID="{7ECE618A-3D43-4C30-9489-3EBF403A37BE}" presName="Name0" presStyleCnt="0">
        <dgm:presLayoutVars>
          <dgm:dir/>
          <dgm:animLvl val="lvl"/>
          <dgm:resizeHandles val="exact"/>
        </dgm:presLayoutVars>
      </dgm:prSet>
      <dgm:spPr/>
    </dgm:pt>
    <dgm:pt modelId="{5FF6C3AD-7106-49DA-8F07-43DDE3EE6280}" type="pres">
      <dgm:prSet presAssocID="{E8382B26-FC8C-4651-9F8E-98FCC497B00B}" presName="linNode" presStyleCnt="0"/>
      <dgm:spPr/>
    </dgm:pt>
    <dgm:pt modelId="{5E4682D9-4404-4AD7-8383-A33558CD0604}" type="pres">
      <dgm:prSet presAssocID="{E8382B26-FC8C-4651-9F8E-98FCC497B00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6CB1074-1C5F-4475-AB9B-DD85BC55C4FF}" type="pres">
      <dgm:prSet presAssocID="{E8382B26-FC8C-4651-9F8E-98FCC497B00B}" presName="descendantText" presStyleLbl="alignAccFollowNode1" presStyleIdx="0" presStyleCnt="2">
        <dgm:presLayoutVars>
          <dgm:bulletEnabled val="1"/>
        </dgm:presLayoutVars>
      </dgm:prSet>
      <dgm:spPr/>
    </dgm:pt>
    <dgm:pt modelId="{51A2A14A-1FA4-4F9C-B96F-C1AAA2D7B618}" type="pres">
      <dgm:prSet presAssocID="{42D89E23-B29C-454E-867E-6AD52E9B4E5A}" presName="sp" presStyleCnt="0"/>
      <dgm:spPr/>
    </dgm:pt>
    <dgm:pt modelId="{7EBEF7F6-B3CA-42C3-9AC1-B4A0E6CECB9E}" type="pres">
      <dgm:prSet presAssocID="{F1BC1BE8-B66E-4AD8-B0E5-476C76E9E2CC}" presName="linNode" presStyleCnt="0"/>
      <dgm:spPr/>
    </dgm:pt>
    <dgm:pt modelId="{C1E548C9-1CB5-4FC5-9273-281C65AEC44A}" type="pres">
      <dgm:prSet presAssocID="{F1BC1BE8-B66E-4AD8-B0E5-476C76E9E2C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7FBB605-AAAB-4FD7-A10E-4B5F000E95D4}" type="pres">
      <dgm:prSet presAssocID="{F1BC1BE8-B66E-4AD8-B0E5-476C76E9E2C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71B1101-D965-49B3-A9F4-66B47507CF80}" type="presOf" srcId="{81F56FE2-ADF2-4EBB-BF6C-3188086C307E}" destId="{97FBB605-AAAB-4FD7-A10E-4B5F000E95D4}" srcOrd="0" destOrd="0" presId="urn:microsoft.com/office/officeart/2005/8/layout/vList5"/>
    <dgm:cxn modelId="{D19D813A-C0CA-452A-ACA3-6EC88DBC94EF}" type="presOf" srcId="{7ECE618A-3D43-4C30-9489-3EBF403A37BE}" destId="{45692B6F-05E7-4B1E-B096-84ECACFCA429}" srcOrd="0" destOrd="0" presId="urn:microsoft.com/office/officeart/2005/8/layout/vList5"/>
    <dgm:cxn modelId="{6657B452-A069-400C-A1EB-88CB47C409D4}" type="presOf" srcId="{F1BC1BE8-B66E-4AD8-B0E5-476C76E9E2CC}" destId="{C1E548C9-1CB5-4FC5-9273-281C65AEC44A}" srcOrd="0" destOrd="0" presId="urn:microsoft.com/office/officeart/2005/8/layout/vList5"/>
    <dgm:cxn modelId="{11CECF5F-5FBD-49EC-816D-C21302490DAF}" srcId="{F1BC1BE8-B66E-4AD8-B0E5-476C76E9E2CC}" destId="{D012DA54-3B33-4640-BE85-AC732BFB2278}" srcOrd="1" destOrd="0" parTransId="{AEEEBEA7-2789-4334-A93D-66D45758A2CA}" sibTransId="{9F7E6984-5EE0-4489-9FA4-DFE558D179BE}"/>
    <dgm:cxn modelId="{56708F66-C69E-4934-987E-EBC7774DC05C}" type="presOf" srcId="{14ECA048-EE49-439F-9B86-D3B7320FF4E5}" destId="{56CB1074-1C5F-4475-AB9B-DD85BC55C4FF}" srcOrd="0" destOrd="1" presId="urn:microsoft.com/office/officeart/2005/8/layout/vList5"/>
    <dgm:cxn modelId="{4CA23875-86D1-44D1-8CBA-F4D38F7C14D9}" srcId="{E8382B26-FC8C-4651-9F8E-98FCC497B00B}" destId="{69ABA6E2-8DA7-4B8E-8D73-5896DFB8B1CC}" srcOrd="0" destOrd="0" parTransId="{FD9FDBEE-3CAE-4757-977A-28327F511D84}" sibTransId="{6CC2E0B0-DE64-4F26-86F9-1FA04A52E73F}"/>
    <dgm:cxn modelId="{48223478-8EAF-4685-91BA-7F5F6F27BB2C}" srcId="{7ECE618A-3D43-4C30-9489-3EBF403A37BE}" destId="{E8382B26-FC8C-4651-9F8E-98FCC497B00B}" srcOrd="0" destOrd="0" parTransId="{14C7FBBB-142D-472B-AD33-6B1E97DD958D}" sibTransId="{42D89E23-B29C-454E-867E-6AD52E9B4E5A}"/>
    <dgm:cxn modelId="{5347A37C-55B5-487E-90CA-3EF067778EB5}" type="presOf" srcId="{D012DA54-3B33-4640-BE85-AC732BFB2278}" destId="{97FBB605-AAAB-4FD7-A10E-4B5F000E95D4}" srcOrd="0" destOrd="1" presId="urn:microsoft.com/office/officeart/2005/8/layout/vList5"/>
    <dgm:cxn modelId="{01853683-60E1-4F53-BA1C-35563DE73780}" srcId="{E8382B26-FC8C-4651-9F8E-98FCC497B00B}" destId="{14ECA048-EE49-439F-9B86-D3B7320FF4E5}" srcOrd="1" destOrd="0" parTransId="{FE9217FC-9371-4F5D-9319-BA251CD251B2}" sibTransId="{01CD70AC-A674-49F2-A2F4-465E6686355F}"/>
    <dgm:cxn modelId="{15EF3B93-4992-452E-9084-77187246AF40}" srcId="{7ECE618A-3D43-4C30-9489-3EBF403A37BE}" destId="{F1BC1BE8-B66E-4AD8-B0E5-476C76E9E2CC}" srcOrd="1" destOrd="0" parTransId="{6484CE37-8866-4FB3-BDA6-62DDF56B99A1}" sibTransId="{EE501E4A-535C-4844-85B4-66FC9C92CCB4}"/>
    <dgm:cxn modelId="{CD5AE698-1443-4F3D-B759-2C3A7BC68CE9}" srcId="{F1BC1BE8-B66E-4AD8-B0E5-476C76E9E2CC}" destId="{5DA65EE7-BCE9-4565-A062-2F62C4F68C4D}" srcOrd="2" destOrd="0" parTransId="{3025C0B6-A482-4DAE-85FF-00E1E934538C}" sibTransId="{65AC7E60-C0A9-4C82-922E-D3C96461E517}"/>
    <dgm:cxn modelId="{4EF087B8-C013-4F3D-BB3C-92EB539F8846}" srcId="{F1BC1BE8-B66E-4AD8-B0E5-476C76E9E2CC}" destId="{81F56FE2-ADF2-4EBB-BF6C-3188086C307E}" srcOrd="0" destOrd="0" parTransId="{587C9F0A-55D0-4034-A1BE-059A3B9DA033}" sibTransId="{672ACD16-F5BF-4BA2-8AA7-C4916227EF32}"/>
    <dgm:cxn modelId="{6F913CDD-B377-4940-A83D-0FB5B28453A7}" type="presOf" srcId="{69ABA6E2-8DA7-4B8E-8D73-5896DFB8B1CC}" destId="{56CB1074-1C5F-4475-AB9B-DD85BC55C4FF}" srcOrd="0" destOrd="0" presId="urn:microsoft.com/office/officeart/2005/8/layout/vList5"/>
    <dgm:cxn modelId="{48DF9FE3-65B9-49A9-B848-F46E212640EC}" type="presOf" srcId="{5DA65EE7-BCE9-4565-A062-2F62C4F68C4D}" destId="{97FBB605-AAAB-4FD7-A10E-4B5F000E95D4}" srcOrd="0" destOrd="2" presId="urn:microsoft.com/office/officeart/2005/8/layout/vList5"/>
    <dgm:cxn modelId="{B4C059FE-33F0-47E0-BA5D-7D947AA4F34C}" type="presOf" srcId="{E8382B26-FC8C-4651-9F8E-98FCC497B00B}" destId="{5E4682D9-4404-4AD7-8383-A33558CD0604}" srcOrd="0" destOrd="0" presId="urn:microsoft.com/office/officeart/2005/8/layout/vList5"/>
    <dgm:cxn modelId="{73601312-20DB-4050-A8B4-3F02DD7BF7A5}" type="presParOf" srcId="{45692B6F-05E7-4B1E-B096-84ECACFCA429}" destId="{5FF6C3AD-7106-49DA-8F07-43DDE3EE6280}" srcOrd="0" destOrd="0" presId="urn:microsoft.com/office/officeart/2005/8/layout/vList5"/>
    <dgm:cxn modelId="{7B14B5B2-E438-42AA-A16C-EE09BFEED408}" type="presParOf" srcId="{5FF6C3AD-7106-49DA-8F07-43DDE3EE6280}" destId="{5E4682D9-4404-4AD7-8383-A33558CD0604}" srcOrd="0" destOrd="0" presId="urn:microsoft.com/office/officeart/2005/8/layout/vList5"/>
    <dgm:cxn modelId="{A544FB0F-C4FE-44DA-8E2D-D5353DFD4FB8}" type="presParOf" srcId="{5FF6C3AD-7106-49DA-8F07-43DDE3EE6280}" destId="{56CB1074-1C5F-4475-AB9B-DD85BC55C4FF}" srcOrd="1" destOrd="0" presId="urn:microsoft.com/office/officeart/2005/8/layout/vList5"/>
    <dgm:cxn modelId="{92033A40-2691-426B-B072-F36FD3E52A2F}" type="presParOf" srcId="{45692B6F-05E7-4B1E-B096-84ECACFCA429}" destId="{51A2A14A-1FA4-4F9C-B96F-C1AAA2D7B618}" srcOrd="1" destOrd="0" presId="urn:microsoft.com/office/officeart/2005/8/layout/vList5"/>
    <dgm:cxn modelId="{E8C06649-E644-46CE-9C1D-8B380E2B8B6D}" type="presParOf" srcId="{45692B6F-05E7-4B1E-B096-84ECACFCA429}" destId="{7EBEF7F6-B3CA-42C3-9AC1-B4A0E6CECB9E}" srcOrd="2" destOrd="0" presId="urn:microsoft.com/office/officeart/2005/8/layout/vList5"/>
    <dgm:cxn modelId="{757A7F74-FD2E-4D78-BA78-6B3B57B85630}" type="presParOf" srcId="{7EBEF7F6-B3CA-42C3-9AC1-B4A0E6CECB9E}" destId="{C1E548C9-1CB5-4FC5-9273-281C65AEC44A}" srcOrd="0" destOrd="0" presId="urn:microsoft.com/office/officeart/2005/8/layout/vList5"/>
    <dgm:cxn modelId="{0FE0A90F-A0B9-4153-9DDB-052ABCF146D0}" type="presParOf" srcId="{7EBEF7F6-B3CA-42C3-9AC1-B4A0E6CECB9E}" destId="{97FBB605-AAAB-4FD7-A10E-4B5F000E95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B93CAF-E030-4D2C-A490-256FCF0B7852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88FD6A5-1D29-4C4F-9DFD-079BC9ED924F}">
      <dgm:prSet/>
      <dgm:spPr/>
      <dgm:t>
        <a:bodyPr/>
        <a:lstStyle/>
        <a:p>
          <a:r>
            <a:rPr lang="th-TH" b="1"/>
            <a:t>การอ่านย่านวัดแรงดันไฟตรง (</a:t>
          </a:r>
          <a:r>
            <a:rPr lang="en-US" b="1"/>
            <a:t>DCV) </a:t>
          </a:r>
          <a:endParaRPr lang="en-GB"/>
        </a:p>
      </dgm:t>
    </dgm:pt>
    <dgm:pt modelId="{D90E9706-6CEA-4C23-90AC-584D2198F857}" type="parTrans" cxnId="{6643FC92-3BB6-4B66-AF1F-012876169A10}">
      <dgm:prSet/>
      <dgm:spPr/>
      <dgm:t>
        <a:bodyPr/>
        <a:lstStyle/>
        <a:p>
          <a:endParaRPr lang="en-GB"/>
        </a:p>
      </dgm:t>
    </dgm:pt>
    <dgm:pt modelId="{98422B70-A3DC-46B2-8D29-67F35E06B258}" type="sibTrans" cxnId="{6643FC92-3BB6-4B66-AF1F-012876169A10}">
      <dgm:prSet/>
      <dgm:spPr/>
      <dgm:t>
        <a:bodyPr/>
        <a:lstStyle/>
        <a:p>
          <a:endParaRPr lang="en-GB"/>
        </a:p>
      </dgm:t>
    </dgm:pt>
    <dgm:pt modelId="{EBD5CF3C-D6D7-4C39-A9C8-6B3759C2E317}">
      <dgm:prSet/>
      <dgm:spPr/>
      <dgm:t>
        <a:bodyPr/>
        <a:lstStyle/>
        <a:p>
          <a:r>
            <a:rPr lang="th-TH" dirty="0"/>
            <a:t>ถ้าอ่านค่าที่</a:t>
          </a:r>
          <a:r>
            <a:rPr lang="th-TH" dirty="0" err="1"/>
            <a:t>สเกล</a:t>
          </a:r>
          <a:r>
            <a:rPr lang="th-TH" dirty="0"/>
            <a:t>กลางเข็มชี้ที่เลข 30 ถ้าตั้งย่าน วัด 0.5 </a:t>
          </a:r>
          <a:r>
            <a:rPr lang="en-US" dirty="0"/>
            <a:t>V </a:t>
          </a:r>
          <a:r>
            <a:rPr lang="th-TH" dirty="0"/>
            <a:t>จุดที่วัดจะมีค่า 0.3 </a:t>
          </a:r>
          <a:r>
            <a:rPr lang="en-US" dirty="0"/>
            <a:t>V (</a:t>
          </a:r>
          <a:r>
            <a:rPr lang="th-TH" dirty="0"/>
            <a:t>ค่าที่อ่านได้ หารด้วย 100) </a:t>
          </a:r>
          <a:endParaRPr lang="en-GB" dirty="0"/>
        </a:p>
      </dgm:t>
    </dgm:pt>
    <dgm:pt modelId="{1C7878E2-9150-4A3A-8C18-3D490F06F0ED}" type="parTrans" cxnId="{8036777A-5DBB-4B91-9FA7-A2440D348EE5}">
      <dgm:prSet/>
      <dgm:spPr/>
      <dgm:t>
        <a:bodyPr/>
        <a:lstStyle/>
        <a:p>
          <a:endParaRPr lang="en-GB"/>
        </a:p>
      </dgm:t>
    </dgm:pt>
    <dgm:pt modelId="{DE84FE18-F809-4EF6-A78A-1F39CF616D3B}" type="sibTrans" cxnId="{8036777A-5DBB-4B91-9FA7-A2440D348EE5}">
      <dgm:prSet/>
      <dgm:spPr/>
      <dgm:t>
        <a:bodyPr/>
        <a:lstStyle/>
        <a:p>
          <a:endParaRPr lang="en-GB"/>
        </a:p>
      </dgm:t>
    </dgm:pt>
    <dgm:pt modelId="{31CDC238-0370-4244-AA7E-20FE107D97CE}">
      <dgm:prSet/>
      <dgm:spPr/>
      <dgm:t>
        <a:bodyPr/>
        <a:lstStyle/>
        <a:p>
          <a:r>
            <a:rPr lang="th-TH" dirty="0"/>
            <a:t>ถ้าตั้งย่านวัด 50 </a:t>
          </a:r>
          <a:r>
            <a:rPr lang="en-US" dirty="0"/>
            <a:t>V </a:t>
          </a:r>
          <a:r>
            <a:rPr lang="th-TH" dirty="0"/>
            <a:t>จุดที่วัดจะมีค่า 30 </a:t>
          </a:r>
          <a:r>
            <a:rPr lang="en-US" dirty="0"/>
            <a:t>V </a:t>
          </a:r>
          <a:r>
            <a:rPr lang="th-TH" dirty="0"/>
            <a:t>ถ้าอ่านค่าที่</a:t>
          </a:r>
          <a:r>
            <a:rPr lang="th-TH" dirty="0" err="1"/>
            <a:t>สเกล</a:t>
          </a:r>
          <a:r>
            <a:rPr lang="th-TH"/>
            <a:t>ล่างเข็มชี้ที่เลข 150 ถ้าตั้งย่านวัด 2.5 </a:t>
          </a:r>
          <a:r>
            <a:rPr lang="en-US"/>
            <a:t>V </a:t>
          </a:r>
          <a:r>
            <a:rPr lang="th-TH"/>
            <a:t>จุดที่วัดจะมีค่า 1.5 </a:t>
          </a:r>
          <a:r>
            <a:rPr lang="en-US"/>
            <a:t>V (</a:t>
          </a:r>
          <a:r>
            <a:rPr lang="th-TH"/>
            <a:t>ค่าที่อ่านได้ หารด้วย 100) ถ้าตั้งย่านวัด 250 </a:t>
          </a:r>
          <a:r>
            <a:rPr lang="en-US"/>
            <a:t>V </a:t>
          </a:r>
          <a:r>
            <a:rPr lang="th-TH"/>
            <a:t>จุดที่วัดจะมีค่า 150 </a:t>
          </a:r>
          <a:r>
            <a:rPr lang="en-US"/>
            <a:t>V </a:t>
          </a:r>
          <a:endParaRPr lang="en-GB"/>
        </a:p>
      </dgm:t>
    </dgm:pt>
    <dgm:pt modelId="{FBEA455C-0C0B-43F6-A5E2-2DB6D99DBA70}" type="parTrans" cxnId="{A265F764-2367-4502-8BE6-8E4C1BC513CE}">
      <dgm:prSet/>
      <dgm:spPr/>
      <dgm:t>
        <a:bodyPr/>
        <a:lstStyle/>
        <a:p>
          <a:endParaRPr lang="en-GB"/>
        </a:p>
      </dgm:t>
    </dgm:pt>
    <dgm:pt modelId="{4D138068-5FEE-4CD6-8AC2-54898194867E}" type="sibTrans" cxnId="{A265F764-2367-4502-8BE6-8E4C1BC513CE}">
      <dgm:prSet/>
      <dgm:spPr/>
      <dgm:t>
        <a:bodyPr/>
        <a:lstStyle/>
        <a:p>
          <a:endParaRPr lang="en-GB"/>
        </a:p>
      </dgm:t>
    </dgm:pt>
    <dgm:pt modelId="{5C5D26C7-6C50-47D1-AF2D-D88708D3FBFE}" type="pres">
      <dgm:prSet presAssocID="{74B93CAF-E030-4D2C-A490-256FCF0B78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2F5B51-BBF1-4D7C-9429-A6952945DF11}" type="pres">
      <dgm:prSet presAssocID="{B88FD6A5-1D29-4C4F-9DFD-079BC9ED924F}" presName="hierRoot1" presStyleCnt="0">
        <dgm:presLayoutVars>
          <dgm:hierBranch val="init"/>
        </dgm:presLayoutVars>
      </dgm:prSet>
      <dgm:spPr/>
    </dgm:pt>
    <dgm:pt modelId="{3C042F7D-E91B-48F8-9332-8B26D902B5E5}" type="pres">
      <dgm:prSet presAssocID="{B88FD6A5-1D29-4C4F-9DFD-079BC9ED924F}" presName="rootComposite1" presStyleCnt="0"/>
      <dgm:spPr/>
    </dgm:pt>
    <dgm:pt modelId="{FEC3D0BB-1251-45E4-AD77-73A4809505DA}" type="pres">
      <dgm:prSet presAssocID="{B88FD6A5-1D29-4C4F-9DFD-079BC9ED924F}" presName="rootText1" presStyleLbl="node0" presStyleIdx="0" presStyleCnt="1" custScaleY="27157" custLinFactNeighborX="-1031">
        <dgm:presLayoutVars>
          <dgm:chPref val="3"/>
        </dgm:presLayoutVars>
      </dgm:prSet>
      <dgm:spPr>
        <a:prstGeom prst="snip2SameRect">
          <a:avLst/>
        </a:prstGeom>
      </dgm:spPr>
    </dgm:pt>
    <dgm:pt modelId="{E7CDCABD-F62D-4A70-884A-161D21DAD66A}" type="pres">
      <dgm:prSet presAssocID="{B88FD6A5-1D29-4C4F-9DFD-079BC9ED924F}" presName="rootConnector1" presStyleLbl="node1" presStyleIdx="0" presStyleCnt="0"/>
      <dgm:spPr/>
    </dgm:pt>
    <dgm:pt modelId="{3195F2F4-C468-4C07-8262-FF78BB2A37A9}" type="pres">
      <dgm:prSet presAssocID="{B88FD6A5-1D29-4C4F-9DFD-079BC9ED924F}" presName="hierChild2" presStyleCnt="0"/>
      <dgm:spPr/>
    </dgm:pt>
    <dgm:pt modelId="{8829BB89-5415-4A32-B919-834AA69EC2AA}" type="pres">
      <dgm:prSet presAssocID="{1C7878E2-9150-4A3A-8C18-3D490F06F0ED}" presName="Name37" presStyleLbl="parChTrans1D2" presStyleIdx="0" presStyleCnt="2"/>
      <dgm:spPr/>
    </dgm:pt>
    <dgm:pt modelId="{E8DE7415-323D-4C8C-ABD5-6E4CBFBAB04A}" type="pres">
      <dgm:prSet presAssocID="{EBD5CF3C-D6D7-4C39-A9C8-6B3759C2E317}" presName="hierRoot2" presStyleCnt="0">
        <dgm:presLayoutVars>
          <dgm:hierBranch val="init"/>
        </dgm:presLayoutVars>
      </dgm:prSet>
      <dgm:spPr/>
    </dgm:pt>
    <dgm:pt modelId="{AD7EEE0D-0ABC-483E-B69B-64C246583FE9}" type="pres">
      <dgm:prSet presAssocID="{EBD5CF3C-D6D7-4C39-A9C8-6B3759C2E317}" presName="rootComposite" presStyleCnt="0"/>
      <dgm:spPr/>
    </dgm:pt>
    <dgm:pt modelId="{0EDB90D3-9094-490F-9F38-2C9738F19DC7}" type="pres">
      <dgm:prSet presAssocID="{EBD5CF3C-D6D7-4C39-A9C8-6B3759C2E317}" presName="rootText" presStyleLbl="node2" presStyleIdx="0" presStyleCnt="2" custLinFactNeighborX="-1031">
        <dgm:presLayoutVars>
          <dgm:chPref val="3"/>
        </dgm:presLayoutVars>
      </dgm:prSet>
      <dgm:spPr>
        <a:prstGeom prst="snip2SameRect">
          <a:avLst/>
        </a:prstGeom>
      </dgm:spPr>
    </dgm:pt>
    <dgm:pt modelId="{1CE4E194-FA21-4BF6-A499-C45480C1D3A6}" type="pres">
      <dgm:prSet presAssocID="{EBD5CF3C-D6D7-4C39-A9C8-6B3759C2E317}" presName="rootConnector" presStyleLbl="node2" presStyleIdx="0" presStyleCnt="2"/>
      <dgm:spPr/>
    </dgm:pt>
    <dgm:pt modelId="{91CCFDC8-A60A-4484-AD74-0FB45C6B891D}" type="pres">
      <dgm:prSet presAssocID="{EBD5CF3C-D6D7-4C39-A9C8-6B3759C2E317}" presName="hierChild4" presStyleCnt="0"/>
      <dgm:spPr/>
    </dgm:pt>
    <dgm:pt modelId="{6281685F-54FA-495F-8D94-A03AAB07390D}" type="pres">
      <dgm:prSet presAssocID="{EBD5CF3C-D6D7-4C39-A9C8-6B3759C2E317}" presName="hierChild5" presStyleCnt="0"/>
      <dgm:spPr/>
    </dgm:pt>
    <dgm:pt modelId="{E0757F56-42AF-4A4C-A3BE-9467E7D683C9}" type="pres">
      <dgm:prSet presAssocID="{FBEA455C-0C0B-43F6-A5E2-2DB6D99DBA70}" presName="Name37" presStyleLbl="parChTrans1D2" presStyleIdx="1" presStyleCnt="2"/>
      <dgm:spPr/>
    </dgm:pt>
    <dgm:pt modelId="{474EF64F-2C92-4846-AD7C-7381E8FED3D4}" type="pres">
      <dgm:prSet presAssocID="{31CDC238-0370-4244-AA7E-20FE107D97CE}" presName="hierRoot2" presStyleCnt="0">
        <dgm:presLayoutVars>
          <dgm:hierBranch val="init"/>
        </dgm:presLayoutVars>
      </dgm:prSet>
      <dgm:spPr/>
    </dgm:pt>
    <dgm:pt modelId="{2BDD4924-1C5B-4E51-B6D8-FEE6450EA0F4}" type="pres">
      <dgm:prSet presAssocID="{31CDC238-0370-4244-AA7E-20FE107D97CE}" presName="rootComposite" presStyleCnt="0"/>
      <dgm:spPr/>
    </dgm:pt>
    <dgm:pt modelId="{E79C3E53-1363-4689-8CFC-B4D86003377C}" type="pres">
      <dgm:prSet presAssocID="{31CDC238-0370-4244-AA7E-20FE107D97CE}" presName="rootText" presStyleLbl="node2" presStyleIdx="1" presStyleCnt="2">
        <dgm:presLayoutVars>
          <dgm:chPref val="3"/>
        </dgm:presLayoutVars>
      </dgm:prSet>
      <dgm:spPr>
        <a:prstGeom prst="snip2SameRect">
          <a:avLst/>
        </a:prstGeom>
      </dgm:spPr>
    </dgm:pt>
    <dgm:pt modelId="{A153D8C4-E42D-404E-9BE3-8BFB763F259C}" type="pres">
      <dgm:prSet presAssocID="{31CDC238-0370-4244-AA7E-20FE107D97CE}" presName="rootConnector" presStyleLbl="node2" presStyleIdx="1" presStyleCnt="2"/>
      <dgm:spPr/>
    </dgm:pt>
    <dgm:pt modelId="{C20FB641-0B09-484D-A8B8-2271ED7D1A64}" type="pres">
      <dgm:prSet presAssocID="{31CDC238-0370-4244-AA7E-20FE107D97CE}" presName="hierChild4" presStyleCnt="0"/>
      <dgm:spPr/>
    </dgm:pt>
    <dgm:pt modelId="{CECD7A46-1159-4655-8688-630B8B8D3E07}" type="pres">
      <dgm:prSet presAssocID="{31CDC238-0370-4244-AA7E-20FE107D97CE}" presName="hierChild5" presStyleCnt="0"/>
      <dgm:spPr/>
    </dgm:pt>
    <dgm:pt modelId="{341C4342-44FF-4E6F-B4FA-944FAAB1B96D}" type="pres">
      <dgm:prSet presAssocID="{B88FD6A5-1D29-4C4F-9DFD-079BC9ED924F}" presName="hierChild3" presStyleCnt="0"/>
      <dgm:spPr/>
    </dgm:pt>
  </dgm:ptLst>
  <dgm:cxnLst>
    <dgm:cxn modelId="{A6EA9A17-3040-4BEB-94F3-271FFC81E0CE}" type="presOf" srcId="{B88FD6A5-1D29-4C4F-9DFD-079BC9ED924F}" destId="{FEC3D0BB-1251-45E4-AD77-73A4809505DA}" srcOrd="0" destOrd="0" presId="urn:microsoft.com/office/officeart/2005/8/layout/orgChart1"/>
    <dgm:cxn modelId="{E6E3CD34-0479-40F7-9B2F-3332F321057B}" type="presOf" srcId="{EBD5CF3C-D6D7-4C39-A9C8-6B3759C2E317}" destId="{1CE4E194-FA21-4BF6-A499-C45480C1D3A6}" srcOrd="1" destOrd="0" presId="urn:microsoft.com/office/officeart/2005/8/layout/orgChart1"/>
    <dgm:cxn modelId="{1C9C2C43-AB8E-4D81-B870-7C9EFCBE54C2}" type="presOf" srcId="{74B93CAF-E030-4D2C-A490-256FCF0B7852}" destId="{5C5D26C7-6C50-47D1-AF2D-D88708D3FBFE}" srcOrd="0" destOrd="0" presId="urn:microsoft.com/office/officeart/2005/8/layout/orgChart1"/>
    <dgm:cxn modelId="{930A724F-E72D-4211-8B28-A862A375615D}" type="presOf" srcId="{EBD5CF3C-D6D7-4C39-A9C8-6B3759C2E317}" destId="{0EDB90D3-9094-490F-9F38-2C9738F19DC7}" srcOrd="0" destOrd="0" presId="urn:microsoft.com/office/officeart/2005/8/layout/orgChart1"/>
    <dgm:cxn modelId="{2171C351-F7CF-415B-8624-3EFC2BEDDB71}" type="presOf" srcId="{B88FD6A5-1D29-4C4F-9DFD-079BC9ED924F}" destId="{E7CDCABD-F62D-4A70-884A-161D21DAD66A}" srcOrd="1" destOrd="0" presId="urn:microsoft.com/office/officeart/2005/8/layout/orgChart1"/>
    <dgm:cxn modelId="{C0580B5A-5ABD-4628-A9B7-56E1FA27B6D0}" type="presOf" srcId="{31CDC238-0370-4244-AA7E-20FE107D97CE}" destId="{A153D8C4-E42D-404E-9BE3-8BFB763F259C}" srcOrd="1" destOrd="0" presId="urn:microsoft.com/office/officeart/2005/8/layout/orgChart1"/>
    <dgm:cxn modelId="{A265F764-2367-4502-8BE6-8E4C1BC513CE}" srcId="{B88FD6A5-1D29-4C4F-9DFD-079BC9ED924F}" destId="{31CDC238-0370-4244-AA7E-20FE107D97CE}" srcOrd="1" destOrd="0" parTransId="{FBEA455C-0C0B-43F6-A5E2-2DB6D99DBA70}" sibTransId="{4D138068-5FEE-4CD6-8AC2-54898194867E}"/>
    <dgm:cxn modelId="{8036777A-5DBB-4B91-9FA7-A2440D348EE5}" srcId="{B88FD6A5-1D29-4C4F-9DFD-079BC9ED924F}" destId="{EBD5CF3C-D6D7-4C39-A9C8-6B3759C2E317}" srcOrd="0" destOrd="0" parTransId="{1C7878E2-9150-4A3A-8C18-3D490F06F0ED}" sibTransId="{DE84FE18-F809-4EF6-A78A-1F39CF616D3B}"/>
    <dgm:cxn modelId="{6643FC92-3BB6-4B66-AF1F-012876169A10}" srcId="{74B93CAF-E030-4D2C-A490-256FCF0B7852}" destId="{B88FD6A5-1D29-4C4F-9DFD-079BC9ED924F}" srcOrd="0" destOrd="0" parTransId="{D90E9706-6CEA-4C23-90AC-584D2198F857}" sibTransId="{98422B70-A3DC-46B2-8D29-67F35E06B258}"/>
    <dgm:cxn modelId="{5A24C0CE-FEE8-484E-A8F6-104222C12E7F}" type="presOf" srcId="{31CDC238-0370-4244-AA7E-20FE107D97CE}" destId="{E79C3E53-1363-4689-8CFC-B4D86003377C}" srcOrd="0" destOrd="0" presId="urn:microsoft.com/office/officeart/2005/8/layout/orgChart1"/>
    <dgm:cxn modelId="{E4C4D0EC-F3EB-4429-B2B3-B116EDD5696D}" type="presOf" srcId="{FBEA455C-0C0B-43F6-A5E2-2DB6D99DBA70}" destId="{E0757F56-42AF-4A4C-A3BE-9467E7D683C9}" srcOrd="0" destOrd="0" presId="urn:microsoft.com/office/officeart/2005/8/layout/orgChart1"/>
    <dgm:cxn modelId="{2529CBF9-DC13-42A4-97E6-80C15FC374C2}" type="presOf" srcId="{1C7878E2-9150-4A3A-8C18-3D490F06F0ED}" destId="{8829BB89-5415-4A32-B919-834AA69EC2AA}" srcOrd="0" destOrd="0" presId="urn:microsoft.com/office/officeart/2005/8/layout/orgChart1"/>
    <dgm:cxn modelId="{0BC241E6-8F6D-4885-A77C-D1DDC02A8EA6}" type="presParOf" srcId="{5C5D26C7-6C50-47D1-AF2D-D88708D3FBFE}" destId="{CB2F5B51-BBF1-4D7C-9429-A6952945DF11}" srcOrd="0" destOrd="0" presId="urn:microsoft.com/office/officeart/2005/8/layout/orgChart1"/>
    <dgm:cxn modelId="{259ABD75-E181-41B9-934A-930C77743605}" type="presParOf" srcId="{CB2F5B51-BBF1-4D7C-9429-A6952945DF11}" destId="{3C042F7D-E91B-48F8-9332-8B26D902B5E5}" srcOrd="0" destOrd="0" presId="urn:microsoft.com/office/officeart/2005/8/layout/orgChart1"/>
    <dgm:cxn modelId="{30D98B07-2225-4A2C-BC2B-497376203A9B}" type="presParOf" srcId="{3C042F7D-E91B-48F8-9332-8B26D902B5E5}" destId="{FEC3D0BB-1251-45E4-AD77-73A4809505DA}" srcOrd="0" destOrd="0" presId="urn:microsoft.com/office/officeart/2005/8/layout/orgChart1"/>
    <dgm:cxn modelId="{3CB8D944-BC9E-4AB5-9260-6E824F76E9E1}" type="presParOf" srcId="{3C042F7D-E91B-48F8-9332-8B26D902B5E5}" destId="{E7CDCABD-F62D-4A70-884A-161D21DAD66A}" srcOrd="1" destOrd="0" presId="urn:microsoft.com/office/officeart/2005/8/layout/orgChart1"/>
    <dgm:cxn modelId="{96A7D4DE-7DC0-4A7E-B9A8-720BA404AA5D}" type="presParOf" srcId="{CB2F5B51-BBF1-4D7C-9429-A6952945DF11}" destId="{3195F2F4-C468-4C07-8262-FF78BB2A37A9}" srcOrd="1" destOrd="0" presId="urn:microsoft.com/office/officeart/2005/8/layout/orgChart1"/>
    <dgm:cxn modelId="{54D77E26-D1FE-40E1-8AC0-807AAEA84058}" type="presParOf" srcId="{3195F2F4-C468-4C07-8262-FF78BB2A37A9}" destId="{8829BB89-5415-4A32-B919-834AA69EC2AA}" srcOrd="0" destOrd="0" presId="urn:microsoft.com/office/officeart/2005/8/layout/orgChart1"/>
    <dgm:cxn modelId="{7BCD8F1A-6B8A-4410-B0A9-67F69B4BFF57}" type="presParOf" srcId="{3195F2F4-C468-4C07-8262-FF78BB2A37A9}" destId="{E8DE7415-323D-4C8C-ABD5-6E4CBFBAB04A}" srcOrd="1" destOrd="0" presId="urn:microsoft.com/office/officeart/2005/8/layout/orgChart1"/>
    <dgm:cxn modelId="{D7F1A13D-C186-45EB-A792-40BB3C1630A9}" type="presParOf" srcId="{E8DE7415-323D-4C8C-ABD5-6E4CBFBAB04A}" destId="{AD7EEE0D-0ABC-483E-B69B-64C246583FE9}" srcOrd="0" destOrd="0" presId="urn:microsoft.com/office/officeart/2005/8/layout/orgChart1"/>
    <dgm:cxn modelId="{996ED9FC-7737-44A4-9AA6-C5614FBC1874}" type="presParOf" srcId="{AD7EEE0D-0ABC-483E-B69B-64C246583FE9}" destId="{0EDB90D3-9094-490F-9F38-2C9738F19DC7}" srcOrd="0" destOrd="0" presId="urn:microsoft.com/office/officeart/2005/8/layout/orgChart1"/>
    <dgm:cxn modelId="{C8BAD331-4A33-448D-9238-5BE144C84ACB}" type="presParOf" srcId="{AD7EEE0D-0ABC-483E-B69B-64C246583FE9}" destId="{1CE4E194-FA21-4BF6-A499-C45480C1D3A6}" srcOrd="1" destOrd="0" presId="urn:microsoft.com/office/officeart/2005/8/layout/orgChart1"/>
    <dgm:cxn modelId="{67FD59FE-02EE-42E5-B4D6-96E351FA8766}" type="presParOf" srcId="{E8DE7415-323D-4C8C-ABD5-6E4CBFBAB04A}" destId="{91CCFDC8-A60A-4484-AD74-0FB45C6B891D}" srcOrd="1" destOrd="0" presId="urn:microsoft.com/office/officeart/2005/8/layout/orgChart1"/>
    <dgm:cxn modelId="{6216E199-4341-4ECD-BD8D-A9FCB140F76C}" type="presParOf" srcId="{E8DE7415-323D-4C8C-ABD5-6E4CBFBAB04A}" destId="{6281685F-54FA-495F-8D94-A03AAB07390D}" srcOrd="2" destOrd="0" presId="urn:microsoft.com/office/officeart/2005/8/layout/orgChart1"/>
    <dgm:cxn modelId="{A2FD1161-B716-4182-B45F-93086529A176}" type="presParOf" srcId="{3195F2F4-C468-4C07-8262-FF78BB2A37A9}" destId="{E0757F56-42AF-4A4C-A3BE-9467E7D683C9}" srcOrd="2" destOrd="0" presId="urn:microsoft.com/office/officeart/2005/8/layout/orgChart1"/>
    <dgm:cxn modelId="{F36B9E59-F5C8-426A-9FCF-9898C62077DF}" type="presParOf" srcId="{3195F2F4-C468-4C07-8262-FF78BB2A37A9}" destId="{474EF64F-2C92-4846-AD7C-7381E8FED3D4}" srcOrd="3" destOrd="0" presId="urn:microsoft.com/office/officeart/2005/8/layout/orgChart1"/>
    <dgm:cxn modelId="{05CA8A74-9582-405B-B976-EEC60E88F15E}" type="presParOf" srcId="{474EF64F-2C92-4846-AD7C-7381E8FED3D4}" destId="{2BDD4924-1C5B-4E51-B6D8-FEE6450EA0F4}" srcOrd="0" destOrd="0" presId="urn:microsoft.com/office/officeart/2005/8/layout/orgChart1"/>
    <dgm:cxn modelId="{D7AC294A-F334-48E9-B2D8-D933BA90A6F1}" type="presParOf" srcId="{2BDD4924-1C5B-4E51-B6D8-FEE6450EA0F4}" destId="{E79C3E53-1363-4689-8CFC-B4D86003377C}" srcOrd="0" destOrd="0" presId="urn:microsoft.com/office/officeart/2005/8/layout/orgChart1"/>
    <dgm:cxn modelId="{3024051C-FFEB-4EE4-BAA1-F8D1A2C8FB89}" type="presParOf" srcId="{2BDD4924-1C5B-4E51-B6D8-FEE6450EA0F4}" destId="{A153D8C4-E42D-404E-9BE3-8BFB763F259C}" srcOrd="1" destOrd="0" presId="urn:microsoft.com/office/officeart/2005/8/layout/orgChart1"/>
    <dgm:cxn modelId="{25E7C006-8243-4668-BEB4-D8367F7C0ADF}" type="presParOf" srcId="{474EF64F-2C92-4846-AD7C-7381E8FED3D4}" destId="{C20FB641-0B09-484D-A8B8-2271ED7D1A64}" srcOrd="1" destOrd="0" presId="urn:microsoft.com/office/officeart/2005/8/layout/orgChart1"/>
    <dgm:cxn modelId="{54E5369C-3943-4D53-AD90-0A570D77A57A}" type="presParOf" srcId="{474EF64F-2C92-4846-AD7C-7381E8FED3D4}" destId="{CECD7A46-1159-4655-8688-630B8B8D3E07}" srcOrd="2" destOrd="0" presId="urn:microsoft.com/office/officeart/2005/8/layout/orgChart1"/>
    <dgm:cxn modelId="{BFF3C086-B3C5-4BED-9A73-F2A4BE246005}" type="presParOf" srcId="{CB2F5B51-BBF1-4D7C-9429-A6952945DF11}" destId="{341C4342-44FF-4E6F-B4FA-944FAAB1B9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CCDE2-6A23-489F-AD16-A1506367231F}">
      <dsp:nvSpPr>
        <dsp:cNvPr id="0" name=""/>
        <dsp:cNvSpPr/>
      </dsp:nvSpPr>
      <dsp:spPr>
        <a:xfrm>
          <a:off x="4800600" y="1269822"/>
          <a:ext cx="3977899" cy="34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94"/>
              </a:lnTo>
              <a:lnTo>
                <a:pt x="3977899" y="172594"/>
              </a:lnTo>
              <a:lnTo>
                <a:pt x="3977899" y="34518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33A4A-F7B8-4430-9DC9-20BB5391BFDF}">
      <dsp:nvSpPr>
        <dsp:cNvPr id="0" name=""/>
        <dsp:cNvSpPr/>
      </dsp:nvSpPr>
      <dsp:spPr>
        <a:xfrm>
          <a:off x="4800600" y="1269822"/>
          <a:ext cx="1988949" cy="34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594"/>
              </a:lnTo>
              <a:lnTo>
                <a:pt x="1988949" y="172594"/>
              </a:lnTo>
              <a:lnTo>
                <a:pt x="1988949" y="34518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335C5-948C-47C8-9E21-D0CEDBA89C13}">
      <dsp:nvSpPr>
        <dsp:cNvPr id="0" name=""/>
        <dsp:cNvSpPr/>
      </dsp:nvSpPr>
      <dsp:spPr>
        <a:xfrm>
          <a:off x="4754879" y="1269822"/>
          <a:ext cx="91440" cy="3451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18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6B856-B98C-45CC-A0B7-F5A18386B0D3}">
      <dsp:nvSpPr>
        <dsp:cNvPr id="0" name=""/>
        <dsp:cNvSpPr/>
      </dsp:nvSpPr>
      <dsp:spPr>
        <a:xfrm>
          <a:off x="2811650" y="1269822"/>
          <a:ext cx="1988949" cy="345189"/>
        </a:xfrm>
        <a:custGeom>
          <a:avLst/>
          <a:gdLst/>
          <a:ahLst/>
          <a:cxnLst/>
          <a:rect l="0" t="0" r="0" b="0"/>
          <a:pathLst>
            <a:path>
              <a:moveTo>
                <a:pt x="1988949" y="0"/>
              </a:moveTo>
              <a:lnTo>
                <a:pt x="1988949" y="172594"/>
              </a:lnTo>
              <a:lnTo>
                <a:pt x="0" y="172594"/>
              </a:lnTo>
              <a:lnTo>
                <a:pt x="0" y="34518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C72F8-CFB0-4CB1-8E93-0EC9DEBCDC50}">
      <dsp:nvSpPr>
        <dsp:cNvPr id="0" name=""/>
        <dsp:cNvSpPr/>
      </dsp:nvSpPr>
      <dsp:spPr>
        <a:xfrm>
          <a:off x="822700" y="1269822"/>
          <a:ext cx="3977899" cy="345189"/>
        </a:xfrm>
        <a:custGeom>
          <a:avLst/>
          <a:gdLst/>
          <a:ahLst/>
          <a:cxnLst/>
          <a:rect l="0" t="0" r="0" b="0"/>
          <a:pathLst>
            <a:path>
              <a:moveTo>
                <a:pt x="3977899" y="0"/>
              </a:moveTo>
              <a:lnTo>
                <a:pt x="3977899" y="172594"/>
              </a:lnTo>
              <a:lnTo>
                <a:pt x="0" y="172594"/>
              </a:lnTo>
              <a:lnTo>
                <a:pt x="0" y="34518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0C2D8-F62F-4A07-AB72-56343DADBE7A}">
      <dsp:nvSpPr>
        <dsp:cNvPr id="0" name=""/>
        <dsp:cNvSpPr/>
      </dsp:nvSpPr>
      <dsp:spPr>
        <a:xfrm>
          <a:off x="4015030" y="880982"/>
          <a:ext cx="1571138" cy="3888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/>
            <a:t>สาระการเรียนรู้ </a:t>
          </a:r>
          <a:endParaRPr lang="en-GB" sz="1600" kern="1200"/>
        </a:p>
      </dsp:txBody>
      <dsp:txXfrm>
        <a:off x="4015030" y="880982"/>
        <a:ext cx="1571138" cy="388839"/>
      </dsp:txXfrm>
    </dsp:sp>
    <dsp:sp modelId="{605A60BC-2F01-4D19-9879-A21F918FEDB8}">
      <dsp:nvSpPr>
        <dsp:cNvPr id="0" name=""/>
        <dsp:cNvSpPr/>
      </dsp:nvSpPr>
      <dsp:spPr>
        <a:xfrm>
          <a:off x="820" y="1615012"/>
          <a:ext cx="1643760" cy="821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/>
            <a:t>1.1 ส่วนประกอบและหลักการใช้มัลติมิเตอร์ </a:t>
          </a:r>
          <a:endParaRPr lang="en-GB" sz="1600" kern="1200"/>
        </a:p>
      </dsp:txBody>
      <dsp:txXfrm>
        <a:off x="820" y="1615012"/>
        <a:ext cx="1643760" cy="821880"/>
      </dsp:txXfrm>
    </dsp:sp>
    <dsp:sp modelId="{C940516C-A290-45DB-AE14-361931C42ADC}">
      <dsp:nvSpPr>
        <dsp:cNvPr id="0" name=""/>
        <dsp:cNvSpPr/>
      </dsp:nvSpPr>
      <dsp:spPr>
        <a:xfrm>
          <a:off x="1989770" y="1615012"/>
          <a:ext cx="1643760" cy="821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/>
            <a:t>1.2 การใช้มาตรโอห์มและการตรวจวัดความต้านทาน </a:t>
          </a:r>
          <a:endParaRPr lang="en-GB" sz="1600" kern="1200"/>
        </a:p>
      </dsp:txBody>
      <dsp:txXfrm>
        <a:off x="1989770" y="1615012"/>
        <a:ext cx="1643760" cy="821880"/>
      </dsp:txXfrm>
    </dsp:sp>
    <dsp:sp modelId="{79A98969-5AD9-404F-BF6E-380BBCA35A91}">
      <dsp:nvSpPr>
        <dsp:cNvPr id="0" name=""/>
        <dsp:cNvSpPr/>
      </dsp:nvSpPr>
      <dsp:spPr>
        <a:xfrm>
          <a:off x="3978719" y="1615012"/>
          <a:ext cx="1643760" cy="821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/>
            <a:t>1.3 การใช้มาตรวัดแรงดันไฟตรงและกระแสไฟตรง </a:t>
          </a:r>
          <a:endParaRPr lang="en-GB" sz="1600" kern="1200"/>
        </a:p>
      </dsp:txBody>
      <dsp:txXfrm>
        <a:off x="3978719" y="1615012"/>
        <a:ext cx="1643760" cy="821880"/>
      </dsp:txXfrm>
    </dsp:sp>
    <dsp:sp modelId="{E2DFEAC8-9A20-4278-A0B2-D4DA05772C21}">
      <dsp:nvSpPr>
        <dsp:cNvPr id="0" name=""/>
        <dsp:cNvSpPr/>
      </dsp:nvSpPr>
      <dsp:spPr>
        <a:xfrm>
          <a:off x="5967669" y="1615012"/>
          <a:ext cx="1643760" cy="821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/>
            <a:t>1.4 การใช้ย่านวัดแรงดันไฟสลับ </a:t>
          </a:r>
          <a:endParaRPr lang="en-GB" sz="1600" kern="1200"/>
        </a:p>
      </dsp:txBody>
      <dsp:txXfrm>
        <a:off x="5967669" y="1615012"/>
        <a:ext cx="1643760" cy="821880"/>
      </dsp:txXfrm>
    </dsp:sp>
    <dsp:sp modelId="{4B88DF57-E09D-49D2-804E-232A2348CE64}">
      <dsp:nvSpPr>
        <dsp:cNvPr id="0" name=""/>
        <dsp:cNvSpPr/>
      </dsp:nvSpPr>
      <dsp:spPr>
        <a:xfrm>
          <a:off x="7956619" y="1615012"/>
          <a:ext cx="1643760" cy="821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/>
            <a:t>1.5 การตรวจชุดขดลวดขาดวงจรและลัดวงจร </a:t>
          </a:r>
          <a:endParaRPr lang="en-GB" sz="1600" kern="1200"/>
        </a:p>
      </dsp:txBody>
      <dsp:txXfrm>
        <a:off x="7956619" y="1615012"/>
        <a:ext cx="1643760" cy="8218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A33ED-3D3E-4F7A-9CBD-92301C0015B8}">
      <dsp:nvSpPr>
        <dsp:cNvPr id="0" name=""/>
        <dsp:cNvSpPr/>
      </dsp:nvSpPr>
      <dsp:spPr>
        <a:xfrm rot="5400000">
          <a:off x="5201665" y="-1413446"/>
          <a:ext cx="2654300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4300" kern="1200"/>
            <a:t>มาตร </a:t>
          </a:r>
          <a:r>
            <a:rPr lang="en-US" sz="4300" kern="1200"/>
            <a:t>DCV </a:t>
          </a:r>
          <a:r>
            <a:rPr lang="th-TH" sz="4300" kern="1200"/>
            <a:t>แบ่งออกเป็น 4 ย่านวัด คือ 50 </a:t>
          </a:r>
          <a:r>
            <a:rPr lang="el-GR" sz="4300" kern="1200"/>
            <a:t>μ</a:t>
          </a:r>
          <a:r>
            <a:rPr lang="en-US" sz="4300" kern="1200"/>
            <a:t>A, 2.5 mA, 25 mA, 0.25 A (</a:t>
          </a:r>
          <a:r>
            <a:rPr lang="th-TH" sz="4300" kern="1200"/>
            <a:t>เท่ากับ 250 </a:t>
          </a:r>
          <a:r>
            <a:rPr lang="en-US" sz="4300" kern="1200"/>
            <a:t>mA) </a:t>
          </a:r>
          <a:endParaRPr lang="en-GB" sz="4300" kern="1200"/>
        </a:p>
      </dsp:txBody>
      <dsp:txXfrm rot="-5400000">
        <a:off x="3456431" y="461360"/>
        <a:ext cx="6015196" cy="2395156"/>
      </dsp:txXfrm>
    </dsp:sp>
    <dsp:sp modelId="{7F7C69B3-DD61-4ED2-97E9-0D2F4A6EB8C1}">
      <dsp:nvSpPr>
        <dsp:cNvPr id="0" name=""/>
        <dsp:cNvSpPr/>
      </dsp:nvSpPr>
      <dsp:spPr>
        <a:xfrm>
          <a:off x="0" y="0"/>
          <a:ext cx="3456432" cy="3317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700" b="1" kern="1200"/>
            <a:t>การใช้มาตร </a:t>
          </a:r>
          <a:r>
            <a:rPr lang="en-US" sz="3700" b="1" kern="1200"/>
            <a:t>DCA </a:t>
          </a:r>
          <a:r>
            <a:rPr lang="th-TH" sz="3700" b="1" kern="1200"/>
            <a:t>โดยต่อแอมมิเตอร์เป็นวงจรอนุกรม (</a:t>
          </a:r>
          <a:r>
            <a:rPr lang="en-US" sz="3700" b="1" kern="1200"/>
            <a:t>Series Connection) </a:t>
          </a:r>
          <a:endParaRPr lang="en-GB" sz="3700" kern="1200"/>
        </a:p>
      </dsp:txBody>
      <dsp:txXfrm>
        <a:off x="161965" y="161965"/>
        <a:ext cx="3132502" cy="29939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F76B5-E5FE-4E9F-B277-5362390BAE79}">
      <dsp:nvSpPr>
        <dsp:cNvPr id="0" name=""/>
        <dsp:cNvSpPr/>
      </dsp:nvSpPr>
      <dsp:spPr>
        <a:xfrm>
          <a:off x="4800598" y="1037685"/>
          <a:ext cx="3396458" cy="58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33"/>
              </a:lnTo>
              <a:lnTo>
                <a:pt x="3396458" y="294733"/>
              </a:lnTo>
              <a:lnTo>
                <a:pt x="3396458" y="58946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2A351-C16E-43CD-BD33-3B596F02AE67}">
      <dsp:nvSpPr>
        <dsp:cNvPr id="0" name=""/>
        <dsp:cNvSpPr/>
      </dsp:nvSpPr>
      <dsp:spPr>
        <a:xfrm>
          <a:off x="4754878" y="1037685"/>
          <a:ext cx="91440" cy="589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46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E6154-E47E-4779-960B-9A5545991C48}">
      <dsp:nvSpPr>
        <dsp:cNvPr id="0" name=""/>
        <dsp:cNvSpPr/>
      </dsp:nvSpPr>
      <dsp:spPr>
        <a:xfrm>
          <a:off x="1404139" y="1037685"/>
          <a:ext cx="3396458" cy="589467"/>
        </a:xfrm>
        <a:custGeom>
          <a:avLst/>
          <a:gdLst/>
          <a:ahLst/>
          <a:cxnLst/>
          <a:rect l="0" t="0" r="0" b="0"/>
          <a:pathLst>
            <a:path>
              <a:moveTo>
                <a:pt x="3396458" y="0"/>
              </a:moveTo>
              <a:lnTo>
                <a:pt x="3396458" y="294733"/>
              </a:lnTo>
              <a:lnTo>
                <a:pt x="0" y="294733"/>
              </a:lnTo>
              <a:lnTo>
                <a:pt x="0" y="589467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933B5-088D-40BA-A4C1-1E184613F4F9}">
      <dsp:nvSpPr>
        <dsp:cNvPr id="0" name=""/>
        <dsp:cNvSpPr/>
      </dsp:nvSpPr>
      <dsp:spPr>
        <a:xfrm>
          <a:off x="2948349" y="496497"/>
          <a:ext cx="3704497" cy="541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/>
            <a:t>การตั้งย่านวัดกระแสไฟตรง </a:t>
          </a:r>
          <a:endParaRPr lang="en-GB" sz="2400" kern="1200"/>
        </a:p>
      </dsp:txBody>
      <dsp:txXfrm>
        <a:off x="2974768" y="522916"/>
        <a:ext cx="3651659" cy="488349"/>
      </dsp:txXfrm>
    </dsp:sp>
    <dsp:sp modelId="{4802E271-8E3D-4280-A600-18ECBD12B400}">
      <dsp:nvSpPr>
        <dsp:cNvPr id="0" name=""/>
        <dsp:cNvSpPr/>
      </dsp:nvSpPr>
      <dsp:spPr>
        <a:xfrm>
          <a:off x="644" y="1627153"/>
          <a:ext cx="2806990" cy="20218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ถ้ากระแสไฟของวงจรที่วัดมีค่า ปกติ จะทำให้เข็มมิเตอร์ชี้บอกค่าที่ประมาณกลาง</a:t>
          </a:r>
          <a:r>
            <a:rPr lang="th-TH" sz="2400" kern="1200" dirty="0" err="1"/>
            <a:t>สเกล</a:t>
          </a:r>
          <a:r>
            <a:rPr lang="th-TH" sz="2400" kern="1200" dirty="0"/>
            <a:t> หรือค่อนไปทางขวามือของ</a:t>
          </a:r>
          <a:r>
            <a:rPr lang="th-TH" sz="2400" kern="1200" dirty="0" err="1"/>
            <a:t>สเกล</a:t>
          </a:r>
          <a:r>
            <a:rPr lang="th-TH" sz="2400" kern="1200" dirty="0"/>
            <a:t> </a:t>
          </a:r>
          <a:endParaRPr lang="en-GB" sz="2400" kern="1200" dirty="0"/>
        </a:p>
      </dsp:txBody>
      <dsp:txXfrm>
        <a:off x="99344" y="1725853"/>
        <a:ext cx="2609590" cy="1824475"/>
      </dsp:txXfrm>
    </dsp:sp>
    <dsp:sp modelId="{ECE23C35-9217-4CE4-B592-A0E805DEF633}">
      <dsp:nvSpPr>
        <dsp:cNvPr id="0" name=""/>
        <dsp:cNvSpPr/>
      </dsp:nvSpPr>
      <dsp:spPr>
        <a:xfrm>
          <a:off x="3397102" y="1627153"/>
          <a:ext cx="2806990" cy="20218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ถ้าวงจรที่จะวัดไม่ทราบค่าประมาณเท่าไร ให้ตั้งย่านวัดสูงสุด คือ 0.25 </a:t>
          </a:r>
          <a:r>
            <a:rPr lang="en-US" sz="2400" kern="1200"/>
            <a:t>A (250 mA) </a:t>
          </a:r>
          <a:endParaRPr lang="en-GB" sz="2400" kern="1200"/>
        </a:p>
      </dsp:txBody>
      <dsp:txXfrm>
        <a:off x="3495802" y="1725853"/>
        <a:ext cx="2609590" cy="1824475"/>
      </dsp:txXfrm>
    </dsp:sp>
    <dsp:sp modelId="{683350E2-BE91-47B5-9EFA-3D15D63A2D84}">
      <dsp:nvSpPr>
        <dsp:cNvPr id="0" name=""/>
        <dsp:cNvSpPr/>
      </dsp:nvSpPr>
      <dsp:spPr>
        <a:xfrm>
          <a:off x="6793561" y="1627153"/>
          <a:ext cx="2806990" cy="20218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/>
            <a:t>ต้องตั้งย่านวัดให้สูงกว่าค่ากระแสไฟที่จะวัดเสมอ </a:t>
          </a:r>
          <a:endParaRPr lang="en-GB" sz="2400" kern="1200"/>
        </a:p>
      </dsp:txBody>
      <dsp:txXfrm>
        <a:off x="6892261" y="1725853"/>
        <a:ext cx="2609590" cy="18244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AAF55B-C6DE-41F1-A4F9-A7FBFCB8AF5E}">
      <dsp:nvSpPr>
        <dsp:cNvPr id="0" name=""/>
        <dsp:cNvSpPr/>
      </dsp:nvSpPr>
      <dsp:spPr>
        <a:xfrm>
          <a:off x="4800600" y="381946"/>
          <a:ext cx="3392914" cy="590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23"/>
              </a:lnTo>
              <a:lnTo>
                <a:pt x="3392914" y="295623"/>
              </a:lnTo>
              <a:lnTo>
                <a:pt x="3392914" y="59005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309A8-9B07-440D-AA93-BCE6ADD29080}">
      <dsp:nvSpPr>
        <dsp:cNvPr id="0" name=""/>
        <dsp:cNvSpPr/>
      </dsp:nvSpPr>
      <dsp:spPr>
        <a:xfrm>
          <a:off x="4754879" y="381946"/>
          <a:ext cx="91440" cy="590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005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E7B56-26E1-455D-B91B-472589940114}">
      <dsp:nvSpPr>
        <dsp:cNvPr id="0" name=""/>
        <dsp:cNvSpPr/>
      </dsp:nvSpPr>
      <dsp:spPr>
        <a:xfrm>
          <a:off x="1407685" y="381946"/>
          <a:ext cx="3392914" cy="588852"/>
        </a:xfrm>
        <a:custGeom>
          <a:avLst/>
          <a:gdLst/>
          <a:ahLst/>
          <a:cxnLst/>
          <a:rect l="0" t="0" r="0" b="0"/>
          <a:pathLst>
            <a:path>
              <a:moveTo>
                <a:pt x="3392914" y="0"/>
              </a:moveTo>
              <a:lnTo>
                <a:pt x="3392914" y="294426"/>
              </a:lnTo>
              <a:lnTo>
                <a:pt x="0" y="294426"/>
              </a:lnTo>
              <a:lnTo>
                <a:pt x="0" y="58885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01BD2-D99B-40A3-896A-07F1BB38357F}">
      <dsp:nvSpPr>
        <dsp:cNvPr id="0" name=""/>
        <dsp:cNvSpPr/>
      </dsp:nvSpPr>
      <dsp:spPr>
        <a:xfrm>
          <a:off x="3398569" y="1197"/>
          <a:ext cx="2804061" cy="3807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b="1" kern="1200"/>
            <a:t>การใช้ย่านวัดแรงดันไฟสลับ </a:t>
          </a:r>
          <a:endParaRPr lang="en-GB" sz="1900" kern="1200"/>
        </a:p>
      </dsp:txBody>
      <dsp:txXfrm>
        <a:off x="3417156" y="19784"/>
        <a:ext cx="2766887" cy="343575"/>
      </dsp:txXfrm>
    </dsp:sp>
    <dsp:sp modelId="{62FEA076-EBA7-4294-B4A0-78BF23B3E5E9}">
      <dsp:nvSpPr>
        <dsp:cNvPr id="0" name=""/>
        <dsp:cNvSpPr/>
      </dsp:nvSpPr>
      <dsp:spPr>
        <a:xfrm>
          <a:off x="5655" y="970799"/>
          <a:ext cx="2804061" cy="2345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b="1" kern="1200"/>
            <a:t>การใช้ย่านวัดแรงดันไฟสลับ (</a:t>
          </a:r>
          <a:r>
            <a:rPr lang="en-US" sz="1900" b="1" kern="1200"/>
            <a:t>ACV) </a:t>
          </a:r>
          <a:r>
            <a:rPr lang="th-TH" sz="1900" b="1" i="1" kern="1200"/>
            <a:t>ภาพที่ 1.17 ต่อวัดแรงดันไฟสลับ ภาพที่ 1.18 ตั้งย่านวัด </a:t>
          </a:r>
          <a:r>
            <a:rPr lang="en-US" sz="1900" b="1" i="1" kern="1200"/>
            <a:t>ACV </a:t>
          </a:r>
          <a:r>
            <a:rPr lang="en-US" sz="1900" kern="1200"/>
            <a:t>1) </a:t>
          </a:r>
          <a:r>
            <a:rPr lang="th-TH" sz="1900" kern="1200"/>
            <a:t>ย่านวัด </a:t>
          </a:r>
          <a:r>
            <a:rPr lang="en-US" sz="1900" kern="1200"/>
            <a:t>ACV </a:t>
          </a:r>
          <a:r>
            <a:rPr lang="th-TH" sz="1900" kern="1200"/>
            <a:t>แบ่งออกเป็น 4 ย่าน คือ 10 </a:t>
          </a:r>
          <a:r>
            <a:rPr lang="en-US" sz="1900" kern="1200"/>
            <a:t>V, 50 V, 250 V </a:t>
          </a:r>
          <a:r>
            <a:rPr lang="th-TH" sz="1900" kern="1200"/>
            <a:t>และ 1,000 </a:t>
          </a:r>
          <a:r>
            <a:rPr lang="en-US" sz="1900" kern="1200"/>
            <a:t>V </a:t>
          </a:r>
          <a:endParaRPr lang="en-GB" sz="1900" kern="1200"/>
        </a:p>
      </dsp:txBody>
      <dsp:txXfrm>
        <a:off x="120171" y="1085315"/>
        <a:ext cx="2575029" cy="2116845"/>
      </dsp:txXfrm>
    </dsp:sp>
    <dsp:sp modelId="{DF58C1A8-4605-4779-9352-6D4B119E6A71}">
      <dsp:nvSpPr>
        <dsp:cNvPr id="0" name=""/>
        <dsp:cNvSpPr/>
      </dsp:nvSpPr>
      <dsp:spPr>
        <a:xfrm>
          <a:off x="3398569" y="971997"/>
          <a:ext cx="2804061" cy="2345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/>
            <a:t>ภาพแสดงการตั้งสวิตช์ไว้ที่ย่านวัด 1,000 </a:t>
          </a:r>
          <a:r>
            <a:rPr lang="en-US" sz="1900" kern="1200"/>
            <a:t>V </a:t>
          </a:r>
          <a:r>
            <a:rPr lang="th-TH" sz="1900" kern="1200"/>
            <a:t>ถ้าหมุนสวิตช์ลงก็จะเป็นการตั้งย่านวัด 250 </a:t>
          </a:r>
          <a:r>
            <a:rPr lang="en-US" sz="1900" kern="1200"/>
            <a:t>V, 50 V </a:t>
          </a:r>
          <a:r>
            <a:rPr lang="th-TH" sz="1900" kern="1200"/>
            <a:t>และ 10 </a:t>
          </a:r>
          <a:r>
            <a:rPr lang="en-US" sz="1900" kern="1200"/>
            <a:t>V </a:t>
          </a:r>
          <a:r>
            <a:rPr lang="th-TH" sz="1900" kern="1200"/>
            <a:t>ตามลำดับ อักษร 22 </a:t>
          </a:r>
          <a:r>
            <a:rPr lang="en-US" sz="1900" kern="1200"/>
            <a:t>dB 0 </a:t>
          </a:r>
          <a:r>
            <a:rPr lang="th-TH" sz="1900" kern="1200"/>
            <a:t>ที่มาตร 10 </a:t>
          </a:r>
          <a:r>
            <a:rPr lang="en-US" sz="1900" kern="1200"/>
            <a:t>V </a:t>
          </a:r>
          <a:r>
            <a:rPr lang="th-TH" sz="1900" kern="1200"/>
            <a:t>มีไว้เพื่อวัดค่าเด</a:t>
          </a:r>
          <a:r>
            <a:rPr lang="th-TH" sz="1900" kern="1200" err="1"/>
            <a:t>ซิเบล</a:t>
          </a:r>
          <a:r>
            <a:rPr lang="th-TH" sz="1900" kern="1200"/>
            <a:t> (</a:t>
          </a:r>
          <a:r>
            <a:rPr lang="en-US" sz="1900" kern="1200"/>
            <a:t>Decibel) </a:t>
          </a:r>
          <a:endParaRPr lang="en-GB" sz="1900" kern="1200"/>
        </a:p>
      </dsp:txBody>
      <dsp:txXfrm>
        <a:off x="3513085" y="1086513"/>
        <a:ext cx="2575029" cy="2116845"/>
      </dsp:txXfrm>
    </dsp:sp>
    <dsp:sp modelId="{613E5370-17EC-45E1-9BAC-624F7CF6A668}">
      <dsp:nvSpPr>
        <dsp:cNvPr id="0" name=""/>
        <dsp:cNvSpPr/>
      </dsp:nvSpPr>
      <dsp:spPr>
        <a:xfrm>
          <a:off x="6791483" y="971997"/>
          <a:ext cx="2804061" cy="2345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/>
            <a:t>กอ่ นวัดจะตอ้ งตั้งย่านให้เหมาะสมกับโวลต์ที่จะวัด โดยประมาณว่า ถ้าจุดที่วัดมีย่านโวลต์ปกติ จะทำให้เข็มมิเตอร์บอกค่าประมาณกลาง</a:t>
          </a:r>
          <a:r>
            <a:rPr lang="th-TH" sz="1900" kern="1200" err="1"/>
            <a:t>สเกล</a:t>
          </a:r>
          <a:r>
            <a:rPr lang="th-TH" sz="1900" kern="1200"/>
            <a:t>หรือค่อนไปทางขวามือของ</a:t>
          </a:r>
          <a:r>
            <a:rPr lang="th-TH" sz="1900" kern="1200" err="1"/>
            <a:t>สเกล</a:t>
          </a:r>
          <a:r>
            <a:rPr lang="th-TH" sz="1900" kern="1200"/>
            <a:t> และมีหลักการเลือกใช้ ย่านวัดตามตารางต่อไปนี้ </a:t>
          </a:r>
          <a:endParaRPr lang="en-GB" sz="1900" kern="1200"/>
        </a:p>
      </dsp:txBody>
      <dsp:txXfrm>
        <a:off x="6905999" y="1086513"/>
        <a:ext cx="2575029" cy="21168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7E18A-1009-402F-9B50-F78BCBCC12DB}">
      <dsp:nvSpPr>
        <dsp:cNvPr id="0" name=""/>
        <dsp:cNvSpPr/>
      </dsp:nvSpPr>
      <dsp:spPr>
        <a:xfrm>
          <a:off x="0" y="44337"/>
          <a:ext cx="9601200" cy="807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000" b="1" kern="1200"/>
            <a:t>การใช้ย่านวัดแรงดันไฟสลับ </a:t>
          </a:r>
          <a:endParaRPr lang="en-GB" sz="3000" kern="1200"/>
        </a:p>
      </dsp:txBody>
      <dsp:txXfrm>
        <a:off x="39409" y="83746"/>
        <a:ext cx="9522382" cy="728482"/>
      </dsp:txXfrm>
    </dsp:sp>
    <dsp:sp modelId="{6EBA9F09-FA99-4703-BA64-42A43260796B}">
      <dsp:nvSpPr>
        <dsp:cNvPr id="0" name=""/>
        <dsp:cNvSpPr/>
      </dsp:nvSpPr>
      <dsp:spPr>
        <a:xfrm>
          <a:off x="0" y="851637"/>
          <a:ext cx="9601200" cy="24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1) </a:t>
          </a:r>
          <a:r>
            <a:rPr lang="th-TH" sz="2300" kern="1200"/>
            <a:t>ย่านวัด </a:t>
          </a:r>
          <a:r>
            <a:rPr lang="en-US" sz="2300" kern="1200"/>
            <a:t>ACV </a:t>
          </a:r>
          <a:r>
            <a:rPr lang="th-TH" sz="2300" kern="1200"/>
            <a:t>แบ่งออกเป็น 4 ย่าน คือ 10 </a:t>
          </a:r>
          <a:r>
            <a:rPr lang="en-US" sz="2300" kern="1200"/>
            <a:t>V, 50 V, 250 V </a:t>
          </a:r>
          <a:r>
            <a:rPr lang="th-TH" sz="2300" kern="1200"/>
            <a:t>และ 1,000 </a:t>
          </a:r>
          <a:r>
            <a:rPr lang="en-US" sz="2300" kern="1200"/>
            <a:t>V </a:t>
          </a:r>
          <a:endParaRPr lang="en-GB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300" kern="1200"/>
            <a:t>2) ภาพแสดงการตั้งสวิตช์ไว้ที่ย่านวัด 1,000 </a:t>
          </a:r>
          <a:r>
            <a:rPr lang="en-US" sz="2300" kern="1200"/>
            <a:t>V </a:t>
          </a:r>
          <a:r>
            <a:rPr lang="th-TH" sz="2300" kern="1200"/>
            <a:t>ถ้าหมุนสวิตช์ลงก็จะเป็นการตั้งย่านวัด 250 </a:t>
          </a:r>
          <a:r>
            <a:rPr lang="en-US" sz="2300" kern="1200"/>
            <a:t>V, 50 V </a:t>
          </a:r>
          <a:r>
            <a:rPr lang="th-TH" sz="2300" kern="1200"/>
            <a:t>และ 10 </a:t>
          </a:r>
          <a:r>
            <a:rPr lang="en-US" sz="2300" kern="1200"/>
            <a:t>V </a:t>
          </a:r>
          <a:r>
            <a:rPr lang="th-TH" sz="2300" kern="1200"/>
            <a:t>ตามลำดับ อักษร 22 </a:t>
          </a:r>
          <a:r>
            <a:rPr lang="en-US" sz="2300" kern="1200"/>
            <a:t>dB 0 </a:t>
          </a:r>
          <a:r>
            <a:rPr lang="th-TH" sz="2300" kern="1200"/>
            <a:t>ที่มาตร 10 </a:t>
          </a:r>
          <a:r>
            <a:rPr lang="en-US" sz="2300" kern="1200"/>
            <a:t>V </a:t>
          </a:r>
          <a:r>
            <a:rPr lang="th-TH" sz="2300" kern="1200"/>
            <a:t>มีไว้เพื่อวัดค่าเด</a:t>
          </a:r>
          <a:r>
            <a:rPr lang="th-TH" sz="2300" kern="1200" err="1"/>
            <a:t>ซิเบล</a:t>
          </a:r>
          <a:r>
            <a:rPr lang="th-TH" sz="2300" kern="1200"/>
            <a:t> (</a:t>
          </a:r>
          <a:r>
            <a:rPr lang="en-US" sz="2300" kern="1200"/>
            <a:t>Decibel) </a:t>
          </a:r>
          <a:endParaRPr lang="en-GB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3) </a:t>
          </a:r>
          <a:r>
            <a:rPr lang="th-TH" sz="2300" kern="1200"/>
            <a:t>ก่อนวัดจะตอ้ งตั้งย่านให้เหมาะสมกับโวลต์ที่จะวัด โดยประมาณว่า ถ้าจุดที่วัดมีย่านโวลต์ปกติ จะทำให้เข็มมิเตอร์บอกค่าประมาณกลาง</a:t>
          </a:r>
          <a:r>
            <a:rPr lang="th-TH" sz="2300" kern="1200" err="1"/>
            <a:t>สเกล</a:t>
          </a:r>
          <a:r>
            <a:rPr lang="th-TH" sz="2300" kern="1200"/>
            <a:t>หรือค่อนไปทางขวามือของ</a:t>
          </a:r>
          <a:r>
            <a:rPr lang="th-TH" sz="2300" kern="1200" err="1"/>
            <a:t>สเกล</a:t>
          </a:r>
          <a:r>
            <a:rPr lang="th-TH" sz="2300" kern="1200"/>
            <a:t> และมีหลักการเลือกใช้ ย่านวัดตามตารางต่อไปนี้ </a:t>
          </a:r>
          <a:endParaRPr lang="en-GB" sz="2300" kern="1200"/>
        </a:p>
      </dsp:txBody>
      <dsp:txXfrm>
        <a:off x="0" y="851637"/>
        <a:ext cx="9601200" cy="24219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ACA50-5BEA-4F93-BCDB-F8E2AED6946F}">
      <dsp:nvSpPr>
        <dsp:cNvPr id="0" name=""/>
        <dsp:cNvSpPr/>
      </dsp:nvSpPr>
      <dsp:spPr>
        <a:xfrm>
          <a:off x="2915" y="91944"/>
          <a:ext cx="9067139" cy="8954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400" b="1" kern="1200"/>
            <a:t>การอ่านย่านวัดแรงดันไฟสลับ </a:t>
          </a:r>
          <a:endParaRPr lang="en-GB" sz="4400" kern="1200"/>
        </a:p>
      </dsp:txBody>
      <dsp:txXfrm>
        <a:off x="29141" y="118170"/>
        <a:ext cx="9014687" cy="842972"/>
      </dsp:txXfrm>
    </dsp:sp>
    <dsp:sp modelId="{3033BFEC-5BE7-4C90-9000-4C06AAB848D8}">
      <dsp:nvSpPr>
        <dsp:cNvPr id="0" name=""/>
        <dsp:cNvSpPr/>
      </dsp:nvSpPr>
      <dsp:spPr>
        <a:xfrm>
          <a:off x="909629" y="987369"/>
          <a:ext cx="906713" cy="671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1568"/>
              </a:lnTo>
              <a:lnTo>
                <a:pt x="906713" y="67156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6CD25-CBB0-417C-B643-904EB7C38928}">
      <dsp:nvSpPr>
        <dsp:cNvPr id="0" name=""/>
        <dsp:cNvSpPr/>
      </dsp:nvSpPr>
      <dsp:spPr>
        <a:xfrm>
          <a:off x="1816343" y="1211225"/>
          <a:ext cx="7781940" cy="895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/>
            <a:t>1. </a:t>
          </a:r>
          <a:r>
            <a:rPr lang="th-TH" sz="1600" b="1" kern="1200" err="1"/>
            <a:t>สเกล</a:t>
          </a:r>
          <a:r>
            <a:rPr lang="th-TH" sz="1600" b="1" kern="1200"/>
            <a:t>ย่านวัด </a:t>
          </a:r>
          <a:r>
            <a:rPr lang="en-US" sz="1600" b="1" kern="1200"/>
            <a:t>ACV </a:t>
          </a:r>
          <a:r>
            <a:rPr lang="th-TH" sz="1600" kern="1200" err="1"/>
            <a:t>สเกล</a:t>
          </a:r>
          <a:r>
            <a:rPr lang="th-TH" sz="1600" kern="1200"/>
            <a:t>สำหรับการอ่านค่าเมื่อใช้ย่านวัด </a:t>
          </a:r>
          <a:r>
            <a:rPr lang="en-US" sz="1600" kern="1200"/>
            <a:t>ACV </a:t>
          </a:r>
          <a:r>
            <a:rPr lang="th-TH" sz="1600" kern="1200"/>
            <a:t>มี 3 </a:t>
          </a:r>
          <a:r>
            <a:rPr lang="th-TH" sz="1600" kern="1200" err="1"/>
            <a:t>สเกล</a:t>
          </a:r>
          <a:r>
            <a:rPr lang="th-TH" sz="1600" kern="1200"/>
            <a:t> (</a:t>
          </a:r>
          <a:r>
            <a:rPr lang="th-TH" sz="1600" kern="1200" err="1"/>
            <a:t>สเกล</a:t>
          </a:r>
          <a:r>
            <a:rPr lang="th-TH" sz="1600" kern="1200"/>
            <a:t>สีแดงที่มีตัวเลขของ</a:t>
          </a:r>
          <a:r>
            <a:rPr lang="th-TH" sz="1600" kern="1200" err="1"/>
            <a:t>สเกล</a:t>
          </a:r>
          <a:r>
            <a:rPr lang="th-TH" sz="1600" kern="1200"/>
            <a:t>อยู่ เหนือ</a:t>
          </a:r>
          <a:r>
            <a:rPr lang="th-TH" sz="1600" kern="1200" err="1"/>
            <a:t>สเกล</a:t>
          </a:r>
          <a:r>
            <a:rPr lang="th-TH" sz="1600" kern="1200"/>
            <a:t>) และแบ่งเป็น</a:t>
          </a:r>
          <a:r>
            <a:rPr lang="th-TH" sz="1600" kern="1200" err="1"/>
            <a:t>สเกล</a:t>
          </a:r>
          <a:r>
            <a:rPr lang="th-TH" sz="1600" kern="1200"/>
            <a:t>ย่อยไว้ 3 </a:t>
          </a:r>
          <a:r>
            <a:rPr lang="th-TH" sz="1600" kern="1200" err="1"/>
            <a:t>สเกล</a:t>
          </a:r>
          <a:r>
            <a:rPr lang="th-TH" sz="1600" kern="1200"/>
            <a:t> คือ </a:t>
          </a:r>
          <a:r>
            <a:rPr lang="th-TH" sz="1600" kern="1200" err="1"/>
            <a:t>สเกล</a:t>
          </a:r>
          <a:r>
            <a:rPr lang="th-TH" sz="1600" kern="1200"/>
            <a:t>บน 0-10 </a:t>
          </a:r>
          <a:r>
            <a:rPr lang="th-TH" sz="1600" kern="1200" err="1"/>
            <a:t>สเกล</a:t>
          </a:r>
          <a:r>
            <a:rPr lang="th-TH" sz="1600" kern="1200"/>
            <a:t>กลาง 0-50 </a:t>
          </a:r>
          <a:r>
            <a:rPr lang="th-TH" sz="1600" kern="1200" err="1"/>
            <a:t>สเกล</a:t>
          </a:r>
          <a:r>
            <a:rPr lang="th-TH" sz="1600" kern="1200"/>
            <a:t>ล่าง 0-250 </a:t>
          </a:r>
          <a:endParaRPr lang="en-GB" sz="1600" kern="1200"/>
        </a:p>
      </dsp:txBody>
      <dsp:txXfrm>
        <a:off x="1842569" y="1237451"/>
        <a:ext cx="7729488" cy="842972"/>
      </dsp:txXfrm>
    </dsp:sp>
    <dsp:sp modelId="{1B580779-AC97-4BEA-ADFB-41414D18D7A7}">
      <dsp:nvSpPr>
        <dsp:cNvPr id="0" name=""/>
        <dsp:cNvSpPr/>
      </dsp:nvSpPr>
      <dsp:spPr>
        <a:xfrm>
          <a:off x="909629" y="987369"/>
          <a:ext cx="906713" cy="1790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848"/>
              </a:lnTo>
              <a:lnTo>
                <a:pt x="906713" y="179084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0A210-8A17-4E38-A6DD-2F1130F17A16}">
      <dsp:nvSpPr>
        <dsp:cNvPr id="0" name=""/>
        <dsp:cNvSpPr/>
      </dsp:nvSpPr>
      <dsp:spPr>
        <a:xfrm>
          <a:off x="1816343" y="2330505"/>
          <a:ext cx="7781940" cy="895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28166"/>
              <a:satOff val="12562"/>
              <a:lumOff val="-2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/>
            <a:t>2. หลักการอ่านค่า </a:t>
          </a:r>
          <a:r>
            <a:rPr lang="en-US" sz="1600" b="1" kern="1200" dirty="0"/>
            <a:t>ACV </a:t>
          </a:r>
          <a:r>
            <a:rPr lang="th-TH" sz="1600" kern="1200" dirty="0"/>
            <a:t>ย่านวัด 10 </a:t>
          </a:r>
          <a:r>
            <a:rPr lang="en-US" sz="1600" kern="1200" dirty="0"/>
            <a:t>V </a:t>
          </a:r>
          <a:r>
            <a:rPr lang="th-TH" sz="1600" kern="1200" dirty="0"/>
            <a:t>อ่านค่าที่</a:t>
          </a:r>
          <a:r>
            <a:rPr lang="th-TH" sz="1600" kern="1200" dirty="0" err="1"/>
            <a:t>สเกล</a:t>
          </a:r>
          <a:r>
            <a:rPr lang="th-TH" sz="1600" kern="1200" dirty="0"/>
            <a:t>บน (ตัวเลข 0-10) ค่าที่อ่านได้เป็นค่าโวลต์ของจุดที่วัด ย่านวัด 50 </a:t>
          </a:r>
          <a:r>
            <a:rPr lang="en-US" sz="1600" kern="1200" dirty="0"/>
            <a:t>V </a:t>
          </a:r>
          <a:r>
            <a:rPr lang="th-TH" sz="1600" kern="1200" dirty="0"/>
            <a:t>อ่านค่าที่</a:t>
          </a:r>
          <a:r>
            <a:rPr lang="th-TH" sz="1600" kern="1200" dirty="0" err="1"/>
            <a:t>สเกล</a:t>
          </a:r>
          <a:r>
            <a:rPr lang="th-TH" sz="1600" kern="1200" dirty="0"/>
            <a:t>กลาง (ตัวเลข 0-50) ค่าที่อ่านได้เป็นค่าโวลต์ของจุดที่วัด ย่านวัด 250 </a:t>
          </a:r>
          <a:r>
            <a:rPr lang="en-US" sz="1600" kern="1200" dirty="0"/>
            <a:t>V </a:t>
          </a:r>
          <a:r>
            <a:rPr lang="th-TH" sz="1600" kern="1200" dirty="0"/>
            <a:t>อ่านค่าที่</a:t>
          </a:r>
          <a:r>
            <a:rPr lang="th-TH" sz="1600" kern="1200" dirty="0" err="1"/>
            <a:t>สเกล</a:t>
          </a:r>
          <a:r>
            <a:rPr lang="th-TH" sz="1600" kern="1200" dirty="0"/>
            <a:t>ล่าง (ตัวเลข 0-250) ค่าที่อ่านได้เป็นค่าโวลต์ของจุดที่วัด</a:t>
          </a:r>
          <a:r>
            <a:rPr lang="th-TH" sz="1600" kern="1200" dirty="0" err="1"/>
            <a:t>ย่</a:t>
          </a:r>
          <a:r>
            <a:rPr lang="th-TH" sz="1600" kern="1200" dirty="0"/>
            <a:t> </a:t>
          </a:r>
          <a:r>
            <a:rPr lang="th-TH" sz="1600" kern="1200" dirty="0" err="1"/>
            <a:t>านวั</a:t>
          </a:r>
          <a:r>
            <a:rPr lang="th-TH" sz="1600" kern="1200" dirty="0"/>
            <a:t> </a:t>
          </a:r>
          <a:r>
            <a:rPr lang="th-TH" sz="1600" kern="1200" dirty="0" err="1"/>
            <a:t>ด</a:t>
          </a:r>
          <a:r>
            <a:rPr lang="th-TH" sz="1600" kern="1200" dirty="0"/>
            <a:t> 1,000 </a:t>
          </a:r>
          <a:r>
            <a:rPr lang="en-US" sz="1600" kern="1200" dirty="0"/>
            <a:t>V </a:t>
          </a:r>
          <a:r>
            <a:rPr lang="th-TH" sz="1600" kern="1200" dirty="0" err="1"/>
            <a:t>อ่</a:t>
          </a:r>
          <a:r>
            <a:rPr lang="th-TH" sz="1600" kern="1200" dirty="0"/>
            <a:t> </a:t>
          </a:r>
          <a:r>
            <a:rPr lang="th-TH" sz="1600" kern="1200" dirty="0" err="1"/>
            <a:t>า</a:t>
          </a:r>
          <a:r>
            <a:rPr lang="th-TH" sz="1600" kern="1200" dirty="0"/>
            <a:t>นค</a:t>
          </a:r>
          <a:r>
            <a:rPr lang="th-TH" sz="1600" kern="1200" dirty="0" err="1"/>
            <a:t>่</a:t>
          </a:r>
          <a:r>
            <a:rPr lang="th-TH" sz="1600" kern="1200" dirty="0"/>
            <a:t> </a:t>
          </a:r>
          <a:r>
            <a:rPr lang="th-TH" sz="1600" kern="1200" dirty="0" err="1"/>
            <a:t>า</a:t>
          </a:r>
          <a:r>
            <a:rPr lang="th-TH" sz="1600" kern="1200" dirty="0"/>
            <a:t>ที่ </a:t>
          </a:r>
          <a:r>
            <a:rPr lang="th-TH" sz="1600" kern="1200" dirty="0" err="1"/>
            <a:t>สเกล</a:t>
          </a:r>
          <a:r>
            <a:rPr lang="th-TH" sz="1600" kern="1200" dirty="0"/>
            <a:t>บน (</a:t>
          </a:r>
          <a:r>
            <a:rPr lang="th-TH" sz="1600" kern="1200" dirty="0" err="1"/>
            <a:t>ตั</a:t>
          </a:r>
          <a:r>
            <a:rPr lang="th-TH" sz="1600" kern="1200" dirty="0"/>
            <a:t> </a:t>
          </a:r>
          <a:r>
            <a:rPr lang="th-TH" sz="1600" kern="1200" dirty="0" err="1"/>
            <a:t>ว</a:t>
          </a:r>
          <a:r>
            <a:rPr lang="th-TH" sz="1600" kern="1200" dirty="0"/>
            <a:t>เลข 0-10) </a:t>
          </a:r>
          <a:r>
            <a:rPr lang="th-TH" sz="1600" kern="1200" dirty="0" err="1"/>
            <a:t>ค่</a:t>
          </a:r>
          <a:r>
            <a:rPr lang="th-TH" sz="1600" kern="1200" dirty="0"/>
            <a:t> </a:t>
          </a:r>
          <a:r>
            <a:rPr lang="th-TH" sz="1600" kern="1200" dirty="0" err="1"/>
            <a:t>า</a:t>
          </a:r>
          <a:r>
            <a:rPr lang="th-TH" sz="1600" kern="1200" dirty="0"/>
            <a:t>ที่ </a:t>
          </a:r>
          <a:r>
            <a:rPr lang="th-TH" sz="1600" kern="1200" dirty="0" err="1"/>
            <a:t>อ่</a:t>
          </a:r>
          <a:r>
            <a:rPr lang="th-TH" sz="1600" kern="1200" dirty="0"/>
            <a:t> </a:t>
          </a:r>
          <a:r>
            <a:rPr lang="th-TH" sz="1600" kern="1200" dirty="0" err="1"/>
            <a:t>าน</a:t>
          </a:r>
          <a:r>
            <a:rPr lang="th-TH" sz="1600" kern="1200" dirty="0"/>
            <a:t>ได้ ให้ คู ณ</a:t>
          </a:r>
          <a:r>
            <a:rPr lang="th-TH" sz="1600" kern="1200" dirty="0" err="1"/>
            <a:t>ด้</a:t>
          </a:r>
          <a:r>
            <a:rPr lang="th-TH" sz="1600" kern="1200" dirty="0"/>
            <a:t> </a:t>
          </a:r>
          <a:r>
            <a:rPr lang="th-TH" sz="1600" kern="1200" dirty="0" err="1"/>
            <a:t>วย</a:t>
          </a:r>
          <a:r>
            <a:rPr lang="th-TH" sz="1600" kern="1200" dirty="0"/>
            <a:t> 100 ได้ ผลเท่ </a:t>
          </a:r>
          <a:r>
            <a:rPr lang="th-TH" sz="1600" kern="1200" dirty="0" err="1"/>
            <a:t>า</a:t>
          </a:r>
          <a:r>
            <a:rPr lang="th-TH" sz="1600" kern="1200" dirty="0"/>
            <a:t>ไร </a:t>
          </a:r>
          <a:endParaRPr lang="en-GB" sz="1600" kern="1200" dirty="0"/>
        </a:p>
      </dsp:txBody>
      <dsp:txXfrm>
        <a:off x="1842569" y="2356731"/>
        <a:ext cx="7729488" cy="8429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CF99A-BF4C-4494-9AAA-9E35C214060F}">
      <dsp:nvSpPr>
        <dsp:cNvPr id="0" name=""/>
        <dsp:cNvSpPr/>
      </dsp:nvSpPr>
      <dsp:spPr>
        <a:xfrm>
          <a:off x="0" y="21466"/>
          <a:ext cx="9601200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/>
            <a:t>การตรวจขาดวงจรและวัดค่าความต้านทานในชุดขดลวด </a:t>
          </a:r>
          <a:endParaRPr lang="en-GB" sz="2500" kern="1200"/>
        </a:p>
      </dsp:txBody>
      <dsp:txXfrm>
        <a:off x="0" y="21466"/>
        <a:ext cx="9601200" cy="720000"/>
      </dsp:txXfrm>
    </dsp:sp>
    <dsp:sp modelId="{8D7827B3-BF1F-408A-9D94-ADD57401C548}">
      <dsp:nvSpPr>
        <dsp:cNvPr id="0" name=""/>
        <dsp:cNvSpPr/>
      </dsp:nvSpPr>
      <dsp:spPr>
        <a:xfrm>
          <a:off x="0" y="741466"/>
          <a:ext cx="9601200" cy="3362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500" kern="1200"/>
            <a:t>1) การตรวจชุดขดลวดในลักษณะนี้เพื่อความถูกต้อง ต้องปลดสายของขดลวดสายหนึ่งออกจากวงจร แต่ถ้าขดลวดนั้นไม่มีอุปกรณ์อื่นต่อ ขนานอยู่ด้วยจะไม่ปลดก็ได้ </a:t>
          </a:r>
          <a:endParaRPr lang="en-GB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500" kern="1200"/>
            <a:t>2) ให้ตั้งย่านวัด </a:t>
          </a:r>
          <a:r>
            <a:rPr lang="en-GB" sz="2500" kern="1200"/>
            <a:t>R</a:t>
          </a:r>
          <a:r>
            <a:rPr lang="th-TH" sz="2500" kern="1200"/>
            <a:t> 1 ตรวจถ้าขดลวดชุดใด มีค่าความต้านทานสูง ให้ใช้ย่านวัด </a:t>
          </a:r>
          <a:r>
            <a:rPr lang="en-GB" sz="2500" kern="1200"/>
            <a:t>R</a:t>
          </a:r>
          <a:r>
            <a:rPr lang="th-TH" sz="2500" kern="1200"/>
            <a:t> 10 แทน</a:t>
          </a:r>
          <a:endParaRPr lang="en-GB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500" kern="1200"/>
            <a:t>3) ให้นำสายวัดทั้งสองวัดคร่อมปลายสายของขดลวด ที่เป็นชุดเดียวกัน </a:t>
          </a:r>
          <a:endParaRPr lang="en-GB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500" kern="1200" dirty="0"/>
            <a:t>4) จะต้องวัดขดลวดชนิดต่าง ๆ ที่ปกติและบันทึกค่า ที่วัดได้ไวเป็นค่าโดยประมาณ 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500" kern="1200" dirty="0"/>
            <a:t>5) ขดลวดที่บอกค่าเป็นค่าความต้านทาน เป็นค่า</a:t>
          </a:r>
          <a:r>
            <a:rPr lang="th-TH" sz="2500" kern="1200" dirty="0" err="1"/>
            <a:t>อิมพีแดนซ์</a:t>
          </a:r>
          <a:r>
            <a:rPr lang="th-TH" sz="2500" kern="1200" dirty="0"/>
            <a:t> (</a:t>
          </a:r>
          <a:r>
            <a:rPr lang="en-GB" sz="2500" kern="1200" dirty="0"/>
            <a:t>Impedance) </a:t>
          </a:r>
          <a:r>
            <a:rPr lang="th-TH" sz="2500" kern="1200" dirty="0"/>
            <a:t>ซึ่งเป็นค่าความต้านทานรวมเมื่อกระแสสัญญาณเสียงผ่านขดลวดนั้น เมื่อวัดขดลวดด้วยมาตรโอห์ม</a:t>
          </a:r>
          <a:endParaRPr lang="en-GB" sz="2500" kern="1200" dirty="0"/>
        </a:p>
      </dsp:txBody>
      <dsp:txXfrm>
        <a:off x="0" y="741466"/>
        <a:ext cx="9601200" cy="33626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5FC31-F429-4F26-B8CE-39BB73BB7841}">
      <dsp:nvSpPr>
        <dsp:cNvPr id="0" name=""/>
        <dsp:cNvSpPr/>
      </dsp:nvSpPr>
      <dsp:spPr>
        <a:xfrm>
          <a:off x="4800600" y="1371279"/>
          <a:ext cx="3314916" cy="57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58"/>
              </a:lnTo>
              <a:lnTo>
                <a:pt x="3314916" y="287658"/>
              </a:lnTo>
              <a:lnTo>
                <a:pt x="3314916" y="57531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87F68-BCAC-4915-B941-833D66DBC835}">
      <dsp:nvSpPr>
        <dsp:cNvPr id="0" name=""/>
        <dsp:cNvSpPr/>
      </dsp:nvSpPr>
      <dsp:spPr>
        <a:xfrm>
          <a:off x="4754879" y="1371279"/>
          <a:ext cx="91440" cy="575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31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7D4A9-5409-4A46-898E-05AA0C81B999}">
      <dsp:nvSpPr>
        <dsp:cNvPr id="0" name=""/>
        <dsp:cNvSpPr/>
      </dsp:nvSpPr>
      <dsp:spPr>
        <a:xfrm>
          <a:off x="1485683" y="1371279"/>
          <a:ext cx="3314916" cy="575316"/>
        </a:xfrm>
        <a:custGeom>
          <a:avLst/>
          <a:gdLst/>
          <a:ahLst/>
          <a:cxnLst/>
          <a:rect l="0" t="0" r="0" b="0"/>
          <a:pathLst>
            <a:path>
              <a:moveTo>
                <a:pt x="3314916" y="0"/>
              </a:moveTo>
              <a:lnTo>
                <a:pt x="3314916" y="287658"/>
              </a:lnTo>
              <a:lnTo>
                <a:pt x="0" y="287658"/>
              </a:lnTo>
              <a:lnTo>
                <a:pt x="0" y="57531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4C975-181D-446F-90E7-6EEF96B49BF1}">
      <dsp:nvSpPr>
        <dsp:cNvPr id="0" name=""/>
        <dsp:cNvSpPr/>
      </dsp:nvSpPr>
      <dsp:spPr>
        <a:xfrm>
          <a:off x="3430799" y="1479"/>
          <a:ext cx="2739600" cy="1369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/>
            <a:t>การตรวจลัดวงจรข้ามชุดขดลวด </a:t>
          </a:r>
          <a:endParaRPr lang="en-GB" sz="2100" kern="1200"/>
        </a:p>
      </dsp:txBody>
      <dsp:txXfrm>
        <a:off x="3430799" y="1479"/>
        <a:ext cx="2739600" cy="1369800"/>
      </dsp:txXfrm>
    </dsp:sp>
    <dsp:sp modelId="{5FB842EE-DD8C-45D7-8138-65C486494304}">
      <dsp:nvSpPr>
        <dsp:cNvPr id="0" name=""/>
        <dsp:cNvSpPr/>
      </dsp:nvSpPr>
      <dsp:spPr>
        <a:xfrm>
          <a:off x="115883" y="1946595"/>
          <a:ext cx="2739600" cy="1369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/>
            <a:t>การตรวจชุดขดลวด จะต้องปลดสายขดลวด ทุกชุดออกจากวงจรก่อนตรวจ </a:t>
          </a:r>
          <a:endParaRPr lang="en-GB" sz="2100" kern="1200"/>
        </a:p>
      </dsp:txBody>
      <dsp:txXfrm>
        <a:off x="115883" y="1946595"/>
        <a:ext cx="2739600" cy="1369800"/>
      </dsp:txXfrm>
    </dsp:sp>
    <dsp:sp modelId="{377E157F-BD79-4326-887D-B5011F9C3481}">
      <dsp:nvSpPr>
        <dsp:cNvPr id="0" name=""/>
        <dsp:cNvSpPr/>
      </dsp:nvSpPr>
      <dsp:spPr>
        <a:xfrm>
          <a:off x="3430799" y="1946595"/>
          <a:ext cx="2739600" cy="1369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/>
            <a:t>ให้ตั้งย่านวัด </a:t>
          </a:r>
          <a:r>
            <a:rPr lang="en-US" sz="2100" kern="1200"/>
            <a:t>R × 10K </a:t>
          </a:r>
          <a:r>
            <a:rPr lang="th-TH" sz="2100" kern="1200"/>
            <a:t>ตรวจ </a:t>
          </a:r>
          <a:endParaRPr lang="en-GB" sz="2100" kern="1200"/>
        </a:p>
      </dsp:txBody>
      <dsp:txXfrm>
        <a:off x="3430799" y="1946595"/>
        <a:ext cx="2739600" cy="1369800"/>
      </dsp:txXfrm>
    </dsp:sp>
    <dsp:sp modelId="{D83A7163-DC43-48AC-9FF9-0A282D155D94}">
      <dsp:nvSpPr>
        <dsp:cNvPr id="0" name=""/>
        <dsp:cNvSpPr/>
      </dsp:nvSpPr>
      <dsp:spPr>
        <a:xfrm>
          <a:off x="6745716" y="1946595"/>
          <a:ext cx="2739600" cy="1369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/>
            <a:t>ถ้าเป็นการตรวจการลัดวงจรข้ามชุดให้ใช้ สายวัดทั้งสองวัดระหว่างปลายสายใดสายหนึ่งของขดลวด ที่ต่างชุดกัน </a:t>
          </a:r>
          <a:endParaRPr lang="en-GB" sz="2100" kern="1200"/>
        </a:p>
      </dsp:txBody>
      <dsp:txXfrm>
        <a:off x="6745716" y="1946595"/>
        <a:ext cx="2739600" cy="1369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9ACB3-80D4-498E-AB7B-381D7EB9B0E6}">
      <dsp:nvSpPr>
        <dsp:cNvPr id="0" name=""/>
        <dsp:cNvSpPr/>
      </dsp:nvSpPr>
      <dsp:spPr>
        <a:xfrm rot="5400000">
          <a:off x="5201665" y="-1413446"/>
          <a:ext cx="2654300" cy="61447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b="1" kern="1200"/>
            <a:t>หรือเรียกว่า </a:t>
          </a:r>
          <a:r>
            <a:rPr lang="en-US" sz="2400" b="1" kern="1200"/>
            <a:t>Multi-Tester </a:t>
          </a:r>
          <a:r>
            <a:rPr lang="th-TH" sz="2400" b="1" kern="1200"/>
            <a:t>หรือ </a:t>
          </a:r>
          <a:r>
            <a:rPr lang="en-US" sz="2400" b="1" kern="1200"/>
            <a:t>Circuit Tester </a:t>
          </a:r>
          <a:r>
            <a:rPr lang="th-TH" sz="2400" b="1" kern="1200"/>
            <a:t>คือ เครื่องมือ สำหรับใช้วัดค่าอุปกรณ์ทางไฟฟ้าและอิเล็กทรอนิกส์ เป็นเครื่องมือวัดที่รวมเอาโวลต์มิเตอร์ โอห์มมิเตอร์ และแอมมิเตอร์ไว้ในตัวเดียวกัน (</a:t>
          </a:r>
          <a:r>
            <a:rPr lang="en-US" sz="2400" b="1" kern="1200"/>
            <a:t>Volt-Ohm-Ammeter = VOM) </a:t>
          </a:r>
          <a:r>
            <a:rPr lang="th-TH" sz="2400" b="1" kern="1200"/>
            <a:t>เพื่อใช้วัดแรงดัน ไฟตรง (</a:t>
          </a:r>
          <a:r>
            <a:rPr lang="en-US" sz="2400" b="1" kern="1200"/>
            <a:t>DCV= DC Voltage) </a:t>
          </a:r>
          <a:r>
            <a:rPr lang="th-TH" sz="2400" b="1" kern="1200"/>
            <a:t>แรงดันไฟสลับ (</a:t>
          </a:r>
          <a:r>
            <a:rPr lang="en-US" sz="2400" b="1" kern="1200"/>
            <a:t>ACV = AC Voltage) </a:t>
          </a:r>
          <a:endParaRPr lang="en-GB" sz="2400" kern="1200"/>
        </a:p>
      </dsp:txBody>
      <dsp:txXfrm rot="-5400000">
        <a:off x="3456431" y="461360"/>
        <a:ext cx="6015196" cy="2395156"/>
      </dsp:txXfrm>
    </dsp:sp>
    <dsp:sp modelId="{EEBF00CC-CEA8-471F-97C2-3F9D857D8EAC}">
      <dsp:nvSpPr>
        <dsp:cNvPr id="0" name=""/>
        <dsp:cNvSpPr/>
      </dsp:nvSpPr>
      <dsp:spPr>
        <a:xfrm>
          <a:off x="0" y="0"/>
          <a:ext cx="3456432" cy="3317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100" b="1" kern="1200" err="1"/>
            <a:t>มัล</a:t>
          </a:r>
          <a:r>
            <a:rPr lang="th-TH" sz="4100" b="1" kern="1200"/>
            <a:t>ติมิเตอร์ (</a:t>
          </a:r>
          <a:r>
            <a:rPr lang="en-US" sz="4100" b="1" kern="1200"/>
            <a:t>Multimeter) </a:t>
          </a:r>
          <a:endParaRPr lang="en-GB" sz="4100" kern="1200"/>
        </a:p>
      </dsp:txBody>
      <dsp:txXfrm>
        <a:off x="161965" y="161965"/>
        <a:ext cx="3132502" cy="2993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AF870-3120-41DD-BFAB-D868A9B85BE4}">
      <dsp:nvSpPr>
        <dsp:cNvPr id="0" name=""/>
        <dsp:cNvSpPr/>
      </dsp:nvSpPr>
      <dsp:spPr>
        <a:xfrm>
          <a:off x="4367359" y="922412"/>
          <a:ext cx="2083612" cy="723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618"/>
              </a:lnTo>
              <a:lnTo>
                <a:pt x="2083612" y="361618"/>
              </a:lnTo>
              <a:lnTo>
                <a:pt x="2083612" y="72323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76894-0DDC-40E9-B427-779093D43FAB}">
      <dsp:nvSpPr>
        <dsp:cNvPr id="0" name=""/>
        <dsp:cNvSpPr/>
      </dsp:nvSpPr>
      <dsp:spPr>
        <a:xfrm>
          <a:off x="2283747" y="922412"/>
          <a:ext cx="2083612" cy="723237"/>
        </a:xfrm>
        <a:custGeom>
          <a:avLst/>
          <a:gdLst/>
          <a:ahLst/>
          <a:cxnLst/>
          <a:rect l="0" t="0" r="0" b="0"/>
          <a:pathLst>
            <a:path>
              <a:moveTo>
                <a:pt x="2083612" y="0"/>
              </a:moveTo>
              <a:lnTo>
                <a:pt x="2083612" y="361618"/>
              </a:lnTo>
              <a:lnTo>
                <a:pt x="0" y="361618"/>
              </a:lnTo>
              <a:lnTo>
                <a:pt x="0" y="72323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89698-10EE-4235-BCFA-A4AA60F8E802}">
      <dsp:nvSpPr>
        <dsp:cNvPr id="0" name=""/>
        <dsp:cNvSpPr/>
      </dsp:nvSpPr>
      <dsp:spPr>
        <a:xfrm>
          <a:off x="2092364" y="732"/>
          <a:ext cx="4549989" cy="921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err="1"/>
            <a:t>มัล</a:t>
          </a:r>
          <a:r>
            <a:rPr lang="th-TH" sz="2600" b="1" kern="1200"/>
            <a:t>ติมิเตอร์แบ่งตามการแสดงผลได้เป็น 2 ชนิด คือ</a:t>
          </a:r>
          <a:endParaRPr lang="en-GB" sz="2600" kern="1200"/>
        </a:p>
      </dsp:txBody>
      <dsp:txXfrm>
        <a:off x="2137357" y="45725"/>
        <a:ext cx="4460003" cy="831693"/>
      </dsp:txXfrm>
    </dsp:sp>
    <dsp:sp modelId="{31625FD9-5532-4736-851E-0E6B0020AA97}">
      <dsp:nvSpPr>
        <dsp:cNvPr id="0" name=""/>
        <dsp:cNvSpPr/>
      </dsp:nvSpPr>
      <dsp:spPr>
        <a:xfrm>
          <a:off x="561753" y="1645649"/>
          <a:ext cx="3443987" cy="14014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/>
            <a:t>ชนิดเข็มชี้หรือเรียกว่า </a:t>
          </a:r>
          <a:r>
            <a:rPr lang="th-TH" sz="2600" b="1" i="1" kern="1200"/>
            <a:t>ชนิดแอนะล็อก (</a:t>
          </a:r>
          <a:r>
            <a:rPr lang="en-US" sz="2600" b="1" i="1" kern="1200"/>
            <a:t>Analog Meter) </a:t>
          </a:r>
          <a:endParaRPr lang="en-GB" sz="2600" kern="1200"/>
        </a:p>
      </dsp:txBody>
      <dsp:txXfrm>
        <a:off x="630166" y="1714062"/>
        <a:ext cx="3307161" cy="1264618"/>
      </dsp:txXfrm>
    </dsp:sp>
    <dsp:sp modelId="{132AA5D2-FBFA-49AC-8BA8-38E396568AFA}">
      <dsp:nvSpPr>
        <dsp:cNvPr id="0" name=""/>
        <dsp:cNvSpPr/>
      </dsp:nvSpPr>
      <dsp:spPr>
        <a:xfrm>
          <a:off x="4728978" y="1645649"/>
          <a:ext cx="3443987" cy="140144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/>
            <a:t>ชนิดตัวเลขหรือเรียกว่า </a:t>
          </a:r>
          <a:r>
            <a:rPr lang="th-TH" sz="2600" b="1" i="1" kern="1200"/>
            <a:t>ชนิดดิจิทัล (</a:t>
          </a:r>
          <a:r>
            <a:rPr lang="en-US" sz="2600" b="1" i="1" kern="1200"/>
            <a:t>Digital Meter) </a:t>
          </a:r>
          <a:endParaRPr lang="en-GB" sz="2600" kern="1200"/>
        </a:p>
      </dsp:txBody>
      <dsp:txXfrm>
        <a:off x="4797391" y="1714062"/>
        <a:ext cx="3307161" cy="1264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EE6BA-26A6-444D-9138-8E680ABDB819}">
      <dsp:nvSpPr>
        <dsp:cNvPr id="0" name=""/>
        <dsp:cNvSpPr/>
      </dsp:nvSpPr>
      <dsp:spPr>
        <a:xfrm>
          <a:off x="0" y="149702"/>
          <a:ext cx="10450398" cy="466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067" tIns="208280" rIns="81106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/>
            <a:t>1) หลังจากใช้</a:t>
          </a:r>
          <a:r>
            <a:rPr lang="th-TH" sz="2400" kern="1200" err="1"/>
            <a:t>มัล</a:t>
          </a:r>
          <a:r>
            <a:rPr lang="th-TH" sz="2400" kern="1200"/>
            <a:t>ติมิเตอร์แล้ว ต้องหมุนสวิตช์ไปตำแหน่ง </a:t>
          </a:r>
          <a:r>
            <a:rPr lang="en-US" sz="2400" kern="1200"/>
            <a:t>ACV 1,000 </a:t>
          </a:r>
          <a:r>
            <a:rPr lang="th-TH" sz="2400" kern="1200"/>
            <a:t>เสมอ </a:t>
          </a:r>
          <a:endParaRPr lang="en-GB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/>
            <a:t>2) ทุกครั้งที่วัดค่าความต้านทาน (</a:t>
          </a:r>
          <a:r>
            <a:rPr lang="el-GR" sz="2400" kern="1200"/>
            <a:t>Ω) </a:t>
          </a:r>
          <a:r>
            <a:rPr lang="th-TH" sz="2400" kern="1200"/>
            <a:t>จะต้องแน่ใจว่าไม่มีกระแสไฟในวงจรหรืออุปกรณ์</a:t>
          </a:r>
          <a:r>
            <a:rPr lang="th-TH" sz="2400" kern="1200" err="1"/>
            <a:t>น์้น</a:t>
          </a:r>
          <a:r>
            <a:rPr lang="th-TH" sz="2400" kern="1200"/>
            <a:t> </a:t>
          </a:r>
          <a:endParaRPr lang="en-GB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/>
            <a:t>3) ในการวัดแรงดันไฟ (</a:t>
          </a:r>
          <a:r>
            <a:rPr lang="en-US" sz="2400" kern="1200"/>
            <a:t>Volt) </a:t>
          </a:r>
          <a:r>
            <a:rPr lang="th-TH" sz="2400" kern="1200"/>
            <a:t>เพื่อป้องกันความเสียหาย ควรเลือกย่านวัดในตำแหน่งที่สูง ไว้ก่อน เช่น ตำแหน่ง 1,000 โวลต์</a:t>
          </a:r>
          <a:endParaRPr lang="en-GB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4) เลือกย่านวัดในการวัดให้ถูกต้องตามความต้องการ ก่อนวัดค่านั้น ๆ 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/>
            <a:t>5) หากถ่านไฟหมดอายุหรืออ่อนกำลังจะต้องเปลี่ยนใหม่</a:t>
          </a:r>
          <a:endParaRPr lang="en-GB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6) ควรเก็บ</a:t>
          </a:r>
          <a:r>
            <a:rPr lang="th-TH" sz="2400" kern="1200" dirty="0" err="1"/>
            <a:t>มัล</a:t>
          </a:r>
          <a:r>
            <a:rPr lang="th-TH" sz="2400" kern="1200" dirty="0"/>
            <a:t>ติมิเตอร์ไว้ในที่ที่มีอุณหภูมิไม่สูง และไม่เก็บ</a:t>
          </a:r>
          <a:r>
            <a:rPr lang="th-TH" sz="2400" kern="1200" dirty="0" err="1"/>
            <a:t>มัล</a:t>
          </a:r>
          <a:r>
            <a:rPr lang="th-TH" sz="2400" kern="1200" dirty="0"/>
            <a:t>ติมิเตอร์ปนกับเครื่องมืออื่น ๆ 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/>
            <a:t>7) ห้ามหยอดน้ำมันทุกชนิดลงในม</a:t>
          </a:r>
          <a:r>
            <a:rPr lang="th-TH" sz="2400" kern="1200" err="1"/>
            <a:t>ัล</a:t>
          </a:r>
          <a:r>
            <a:rPr lang="th-TH" sz="2400" kern="1200"/>
            <a:t>ติมิเตอร์ </a:t>
          </a:r>
          <a:endParaRPr lang="en-GB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 dirty="0"/>
            <a:t>8) ระวังอย่าให้</a:t>
          </a:r>
          <a:r>
            <a:rPr lang="th-TH" sz="2400" kern="1200" dirty="0" err="1"/>
            <a:t>มัล</a:t>
          </a:r>
          <a:r>
            <a:rPr lang="th-TH" sz="2400" kern="1200" dirty="0"/>
            <a:t>ติมิเตอร์ตกกระแทกกับพื้นหรือตกหล่นจากที่สูงจะเกิดความเสียหาย 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400" kern="1200"/>
            <a:t>9) หากไม่ใช้</a:t>
          </a:r>
          <a:r>
            <a:rPr lang="th-TH" sz="2400" kern="1200" err="1"/>
            <a:t>มัล</a:t>
          </a:r>
          <a:r>
            <a:rPr lang="th-TH" sz="2400" kern="1200"/>
            <a:t>ติมิเตอร์เป็นเวลานาน ควรถอดถ่านไฟออก เพื่อป้องกันถ่านไฟเสื่อมสภาพ </a:t>
          </a:r>
          <a:endParaRPr lang="en-GB" sz="1400" kern="1200"/>
        </a:p>
      </dsp:txBody>
      <dsp:txXfrm>
        <a:off x="0" y="149702"/>
        <a:ext cx="10450398" cy="4662000"/>
      </dsp:txXfrm>
    </dsp:sp>
    <dsp:sp modelId="{D4EF590E-99F1-497D-A723-70193D3F43B4}">
      <dsp:nvSpPr>
        <dsp:cNvPr id="0" name=""/>
        <dsp:cNvSpPr/>
      </dsp:nvSpPr>
      <dsp:spPr>
        <a:xfrm>
          <a:off x="578962" y="0"/>
          <a:ext cx="5693773" cy="289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00" tIns="0" rIns="2765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/>
            <a:t>หลักการใช้และการบำรุงรักษา</a:t>
          </a:r>
          <a:r>
            <a:rPr lang="th-TH" sz="2000" b="1" kern="1200" err="1"/>
            <a:t>มัล</a:t>
          </a:r>
          <a:r>
            <a:rPr lang="th-TH" sz="2000" b="1" kern="1200"/>
            <a:t>ติมิเตอร์ (</a:t>
          </a:r>
          <a:r>
            <a:rPr lang="en-US" sz="2000" b="1" kern="1200"/>
            <a:t>Maintenance) </a:t>
          </a:r>
          <a:endParaRPr lang="en-GB" sz="2000" kern="1200"/>
        </a:p>
      </dsp:txBody>
      <dsp:txXfrm>
        <a:off x="593117" y="14155"/>
        <a:ext cx="5665463" cy="261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5A8B4-E14C-430B-B1A7-50CA8D458A95}">
      <dsp:nvSpPr>
        <dsp:cNvPr id="0" name=""/>
        <dsp:cNvSpPr/>
      </dsp:nvSpPr>
      <dsp:spPr>
        <a:xfrm rot="5400000">
          <a:off x="5881441" y="-2263125"/>
          <a:ext cx="1294748" cy="61447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kern="1200" dirty="0"/>
            <a:t>ย่านวัด (</a:t>
          </a:r>
          <a:r>
            <a:rPr lang="en-US" sz="1900" kern="1200" dirty="0"/>
            <a:t>Range) </a:t>
          </a:r>
          <a:r>
            <a:rPr lang="th-TH" sz="1900" kern="1200" dirty="0"/>
            <a:t>ความต้านทาน แบ่งออกเป็น 4 ย่าน คือ ย่าน </a:t>
          </a:r>
          <a:r>
            <a:rPr lang="en-US" sz="1900" kern="1200" dirty="0"/>
            <a:t>R × 1, R × 10, R × 1K </a:t>
          </a:r>
          <a:r>
            <a:rPr lang="th-TH" sz="1900" kern="1200" dirty="0"/>
            <a:t>และ </a:t>
          </a:r>
          <a:r>
            <a:rPr lang="en-US" sz="1900" kern="1200" dirty="0"/>
            <a:t>R × 10K </a:t>
          </a:r>
          <a:endParaRPr lang="en-GB" sz="1900" kern="1200" dirty="0"/>
        </a:p>
      </dsp:txBody>
      <dsp:txXfrm rot="-5400000">
        <a:off x="3456431" y="225089"/>
        <a:ext cx="6081564" cy="1168340"/>
      </dsp:txXfrm>
    </dsp:sp>
    <dsp:sp modelId="{4C234AE8-BB0C-47B7-AB63-19C0CC0D0156}">
      <dsp:nvSpPr>
        <dsp:cNvPr id="0" name=""/>
        <dsp:cNvSpPr/>
      </dsp:nvSpPr>
      <dsp:spPr>
        <a:xfrm>
          <a:off x="0" y="40"/>
          <a:ext cx="3456432" cy="16184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/>
            <a:t>การใช้มาตรโอห์มวัดความต้านทาน</a:t>
          </a:r>
          <a:endParaRPr lang="en-GB" sz="4000" kern="1200" dirty="0"/>
        </a:p>
      </dsp:txBody>
      <dsp:txXfrm>
        <a:off x="79006" y="79046"/>
        <a:ext cx="3298420" cy="1460424"/>
      </dsp:txXfrm>
    </dsp:sp>
    <dsp:sp modelId="{57C2D50F-92DB-40D5-B29D-AD3783BE14E3}">
      <dsp:nvSpPr>
        <dsp:cNvPr id="0" name=""/>
        <dsp:cNvSpPr/>
      </dsp:nvSpPr>
      <dsp:spPr>
        <a:xfrm rot="5400000">
          <a:off x="5881441" y="-563767"/>
          <a:ext cx="1294748" cy="6144768"/>
        </a:xfrm>
        <a:prstGeom prst="round2SameRect">
          <a:avLst/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kern="1200"/>
            <a:t>ก่อนวัดจะต้องตั้งย่านวัดให้เหมาะกับ ค่าความต้านทานของอุปกรณ์ที่จะวัด โดยประมาณค่า </a:t>
          </a:r>
          <a:endParaRPr lang="en-GB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kern="1200"/>
            <a:t>ถ้าอุปกรณ์ที่จะวัดนั้นไม่ทราบค่าว่าประมาณ เท่าไร ให้ตั้งมาตร </a:t>
          </a:r>
          <a:r>
            <a:rPr lang="en-US" sz="1900" kern="1200"/>
            <a:t>R × 1 </a:t>
          </a:r>
          <a:r>
            <a:rPr lang="th-TH" sz="1900" kern="1200"/>
            <a:t>วัดก่อน ถ้าวัดแล้ว เข็มไม่ขื้นหรือขึ้นนอ้ยมากจึงคอ่ยเปลี่ยนไปใช้ มาตรที่สูงขึ้นตามลำดับ </a:t>
          </a:r>
          <a:endParaRPr lang="en-GB" sz="1900" kern="1200"/>
        </a:p>
      </dsp:txBody>
      <dsp:txXfrm rot="-5400000">
        <a:off x="3456431" y="1924447"/>
        <a:ext cx="6081564" cy="1168340"/>
      </dsp:txXfrm>
    </dsp:sp>
    <dsp:sp modelId="{AA60BD8B-2207-4732-9A03-972BD468BC23}">
      <dsp:nvSpPr>
        <dsp:cNvPr id="0" name=""/>
        <dsp:cNvSpPr/>
      </dsp:nvSpPr>
      <dsp:spPr>
        <a:xfrm>
          <a:off x="0" y="1699398"/>
          <a:ext cx="3456432" cy="1618436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/>
            <a:t>การตั้งย่านวัดความต้านทาน</a:t>
          </a:r>
          <a:endParaRPr lang="en-GB" sz="4000" kern="1200"/>
        </a:p>
      </dsp:txBody>
      <dsp:txXfrm>
        <a:off x="79006" y="1778404"/>
        <a:ext cx="3298420" cy="1460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FD2B5-AE12-450B-91F7-3CB745B18DB7}">
      <dsp:nvSpPr>
        <dsp:cNvPr id="0" name=""/>
        <dsp:cNvSpPr/>
      </dsp:nvSpPr>
      <dsp:spPr>
        <a:xfrm>
          <a:off x="0" y="3230"/>
          <a:ext cx="9601200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b="1" kern="1200"/>
            <a:t>การวัดความต้านทาน</a:t>
          </a:r>
          <a:endParaRPr lang="en-GB" sz="1900" kern="1200"/>
        </a:p>
      </dsp:txBody>
      <dsp:txXfrm>
        <a:off x="0" y="3230"/>
        <a:ext cx="9601200" cy="547200"/>
      </dsp:txXfrm>
    </dsp:sp>
    <dsp:sp modelId="{925C0AF3-DE4A-4B87-875D-7BBFBBBCEE75}">
      <dsp:nvSpPr>
        <dsp:cNvPr id="0" name=""/>
        <dsp:cNvSpPr/>
      </dsp:nvSpPr>
      <dsp:spPr>
        <a:xfrm>
          <a:off x="0" y="550430"/>
          <a:ext cx="9601200" cy="276421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kern="1200" dirty="0"/>
            <a:t>2) ถ้าอุปกรณ์ที่จะวัดเป็นอุปกรณ์ที่ต้องการจะทราบค่า ความต้านทานที่แน่นอน จะต้องปรับ 0 (</a:t>
          </a:r>
          <a:r>
            <a:rPr lang="en-GB" sz="1900" kern="1200" dirty="0"/>
            <a:t>ZERO OHM) </a:t>
          </a:r>
          <a:r>
            <a:rPr lang="th-TH" sz="1900" kern="1200" dirty="0"/>
            <a:t>ก่อนวัดทุกครั้ง โดย</a:t>
          </a:r>
          <a:r>
            <a:rPr lang="th-TH" sz="1900" kern="1200" dirty="0" err="1"/>
            <a:t>การทำ</a:t>
          </a:r>
          <a:r>
            <a:rPr lang="th-TH" sz="1900" kern="1200" dirty="0"/>
            <a:t>ปลายสายวัดทั้งสองมาแตะกัน จะทำให้เข็มมิเตอร์ขึ้นไปประมาณสุด</a:t>
          </a:r>
          <a:r>
            <a:rPr lang="th-TH" sz="1900" kern="1200" dirty="0" err="1"/>
            <a:t>สเกล</a:t>
          </a:r>
          <a:r>
            <a:rPr lang="th-TH" sz="1900" kern="1200" dirty="0"/>
            <a:t>ทางด้านขวามือแล้วให้ปรับปุ่ม 0 </a:t>
          </a:r>
          <a:r>
            <a:rPr lang="en-GB" sz="1900" kern="1200" dirty="0"/>
            <a:t>ADJ. </a:t>
          </a:r>
          <a:r>
            <a:rPr lang="th-TH" sz="1900" kern="1200" dirty="0"/>
            <a:t>จนเข็มชี้ที่ตำแหน่ง 0 ใน</a:t>
          </a:r>
          <a:r>
            <a:rPr lang="th-TH" sz="1900" kern="1200" dirty="0" err="1"/>
            <a:t>สเกล</a:t>
          </a:r>
          <a:r>
            <a:rPr lang="th-TH" sz="1900" kern="1200" dirty="0"/>
            <a:t>โอห์ม (</a:t>
          </a:r>
          <a:r>
            <a:rPr lang="th-TH" sz="1900" kern="1200" dirty="0" err="1"/>
            <a:t>สเกล</a:t>
          </a:r>
          <a:r>
            <a:rPr lang="th-TH" sz="1900" kern="1200" dirty="0"/>
            <a:t>ภาพที่ 1.7 ก.) พอดี 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kern="1200" dirty="0"/>
            <a:t>3) วิธีวัดให้นำสายวัดทั้งสองคร่อมอุปกรณ์ที่จะวัดแบบขนาน ดังภาพที่ 1.7 ข. 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kern="1200" dirty="0"/>
            <a:t>4) ห้ามไม่ให้ใช้มาตรโอห์มวัดอุปกรณ์ใด ๆ ภายในเครื่องขณะที่มีแรงดันไฟในอุปกรณ์ที่จะวัด และห้ามไม่ให้นำไปวัดแรงดันไฟหรือกี่ระแสไฟทุกชนิด จะทำให้</a:t>
          </a:r>
          <a:r>
            <a:rPr lang="th-TH" sz="1900" kern="1200" dirty="0" err="1"/>
            <a:t>มัล</a:t>
          </a:r>
          <a:r>
            <a:rPr lang="th-TH" sz="1900" kern="1200" dirty="0"/>
            <a:t>ติมิเตอร์เสียหายได้ 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kern="1200" dirty="0"/>
            <a:t>5) เมื่อตั้งย่านวัด </a:t>
          </a:r>
          <a:r>
            <a:rPr lang="en-GB" sz="1900" kern="1200" dirty="0"/>
            <a:t>R 10K </a:t>
          </a:r>
          <a:r>
            <a:rPr lang="th-TH" sz="1900" kern="1200" dirty="0"/>
            <a:t>วัดอุปกรณ์ใด ๆ ห้ามไม่ให้จับปลายสายวัดส่วนที่เป็นตัวนำทั้งสองสาย เพราะจะทำให้ค่าที่วัดได้ต่ำกว่าความเป็นจริง แต่ถ้าจับเพียงสายเดียวไม่เป็นไร</a:t>
          </a:r>
          <a:endParaRPr lang="en-GB" sz="1900" kern="1200" dirty="0"/>
        </a:p>
      </dsp:txBody>
      <dsp:txXfrm>
        <a:off x="0" y="550430"/>
        <a:ext cx="9601200" cy="27642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016EF-F34E-4F37-8CB3-6098B4F340BD}">
      <dsp:nvSpPr>
        <dsp:cNvPr id="0" name=""/>
        <dsp:cNvSpPr/>
      </dsp:nvSpPr>
      <dsp:spPr>
        <a:xfrm>
          <a:off x="0" y="10182"/>
          <a:ext cx="9601200" cy="777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b="1" i="1" kern="1200"/>
            <a:t>1 </a:t>
          </a:r>
          <a:r>
            <a:rPr lang="th-TH" sz="2700" b="1" kern="1200"/>
            <a:t>การอ่านย่านวัดความต้านทาน </a:t>
          </a:r>
          <a:r>
            <a:rPr lang="th-TH" sz="2700" b="1" i="1" kern="1200"/>
            <a:t>ภาพที่ 1.8 เข็มชี้ที่เลข 20 ภาพที่ 1.9 เข็มชี้ที่เลข 17 </a:t>
          </a:r>
          <a:endParaRPr lang="en-GB" sz="2700" kern="1200"/>
        </a:p>
      </dsp:txBody>
      <dsp:txXfrm>
        <a:off x="0" y="10182"/>
        <a:ext cx="9601200" cy="777600"/>
      </dsp:txXfrm>
    </dsp:sp>
    <dsp:sp modelId="{22C1F9F8-49C3-4D40-9E1E-C8F7929F1F9E}">
      <dsp:nvSpPr>
        <dsp:cNvPr id="0" name=""/>
        <dsp:cNvSpPr/>
      </dsp:nvSpPr>
      <dsp:spPr>
        <a:xfrm>
          <a:off x="0" y="787782"/>
          <a:ext cx="9601200" cy="25199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700" kern="1200" err="1"/>
            <a:t>สเกล</a:t>
          </a:r>
          <a:r>
            <a:rPr lang="th-TH" sz="2700" kern="1200"/>
            <a:t>สำหรับการอ่านเมื่อใช้มาตรโอห์ม คือ </a:t>
          </a:r>
          <a:r>
            <a:rPr lang="th-TH" sz="2700" kern="1200" err="1"/>
            <a:t>สเกล</a:t>
          </a:r>
          <a:r>
            <a:rPr lang="th-TH" sz="2700" kern="1200"/>
            <a:t>ที่ 1 ภาพที่ 1.8 ย่านวัด </a:t>
          </a:r>
          <a:r>
            <a:rPr lang="en-US" sz="2700" kern="1200"/>
            <a:t>R × 1 </a:t>
          </a:r>
          <a:r>
            <a:rPr lang="th-TH" sz="2700" kern="1200"/>
            <a:t>เข็มชี้ที่ค่าใดก็เป็นค่าความต้านทานของอุปกรณ์นั้น มีหน่วยเป็นโอห์ม (</a:t>
          </a:r>
          <a:r>
            <a:rPr lang="el-GR" sz="2700" kern="1200"/>
            <a:t>Ω) </a:t>
          </a:r>
          <a:r>
            <a:rPr lang="th-TH" sz="2700" kern="1200"/>
            <a:t>ย่านวัด </a:t>
          </a:r>
          <a:r>
            <a:rPr lang="en-US" sz="2700" kern="1200"/>
            <a:t>R × 10 </a:t>
          </a:r>
          <a:r>
            <a:rPr lang="th-TH" sz="2700" kern="1200"/>
            <a:t>เข็มชี้ที่ค่าใด ให้คูณด้วย 10 ค่าความต้านทานของอุปกรณ์นั้น มีหน่วย เป็นโอห์ม (</a:t>
          </a:r>
          <a:r>
            <a:rPr lang="el-GR" sz="2700" kern="1200"/>
            <a:t>Ω) </a:t>
          </a:r>
          <a:r>
            <a:rPr lang="th-TH" sz="2700" kern="1200"/>
            <a:t>ย่านวัด </a:t>
          </a:r>
          <a:r>
            <a:rPr lang="en-US" sz="2700" kern="1200"/>
            <a:t>R × 1K </a:t>
          </a:r>
          <a:r>
            <a:rPr lang="th-TH" sz="2700" kern="1200"/>
            <a:t>เข็มชี้ที่ค่าใดเป็นค่าความต้านทานนั้น ซึ่งมีหน่วยเป็นกิโลโอห์ม (</a:t>
          </a:r>
          <a:r>
            <a:rPr lang="en-US" sz="2700" kern="1200"/>
            <a:t>K</a:t>
          </a:r>
          <a:r>
            <a:rPr lang="el-GR" sz="2700" kern="1200"/>
            <a:t>Ω) </a:t>
          </a:r>
          <a:r>
            <a:rPr lang="th-TH" sz="2700" kern="1200"/>
            <a:t>ย่านวัด </a:t>
          </a:r>
          <a:r>
            <a:rPr lang="en-US" sz="2700" kern="1200"/>
            <a:t>R × 10K </a:t>
          </a:r>
          <a:r>
            <a:rPr lang="th-TH" sz="2700" kern="1200"/>
            <a:t>เข็มที่ชี้ค่าใด ให้คูณด้วย 10 ค่าความต้านทานนั้น มีหน่วยเป็นกิโลโอห์ม (</a:t>
          </a:r>
          <a:r>
            <a:rPr lang="en-US" sz="2700" kern="1200"/>
            <a:t>K</a:t>
          </a:r>
          <a:r>
            <a:rPr lang="el-GR" sz="2700" kern="1200"/>
            <a:t>Ω) </a:t>
          </a:r>
          <a:endParaRPr lang="en-GB" sz="2700" kern="1200"/>
        </a:p>
      </dsp:txBody>
      <dsp:txXfrm>
        <a:off x="0" y="787782"/>
        <a:ext cx="9601200" cy="25199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B1074-1C5F-4475-AB9B-DD85BC55C4FF}">
      <dsp:nvSpPr>
        <dsp:cNvPr id="0" name=""/>
        <dsp:cNvSpPr/>
      </dsp:nvSpPr>
      <dsp:spPr>
        <a:xfrm rot="5400000">
          <a:off x="5726051" y="-2068877"/>
          <a:ext cx="1605529" cy="614476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kern="1200"/>
            <a:t>มาตร </a:t>
          </a:r>
          <a:r>
            <a:rPr lang="en-US" sz="2000" kern="1200"/>
            <a:t>DCV </a:t>
          </a:r>
          <a:r>
            <a:rPr lang="th-TH" sz="2000" kern="1200"/>
            <a:t>แบ่งออกเป็น 7 ย่านวัด คือ 0.1 </a:t>
          </a:r>
          <a:r>
            <a:rPr lang="en-US" sz="2000" kern="1200"/>
            <a:t>V, 0.5 V, 2.5 V, 10 V, 50 V, 250 V </a:t>
          </a:r>
          <a:r>
            <a:rPr lang="th-TH" sz="2000" kern="1200"/>
            <a:t>และ 1,000 </a:t>
          </a:r>
          <a:r>
            <a:rPr lang="en-US" sz="2000" kern="1200"/>
            <a:t>V 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kern="1200" dirty="0"/>
            <a:t>ก่อนวัดจะต้องตั้งย่านวัดให้เหมาะสมกับย่านโวลต์ที่จะวัด โดยประมาณว่าถ้าจุดที่วัดมีย่านโวลต์ปกติ</a:t>
          </a:r>
          <a:endParaRPr lang="en-GB" sz="2000" kern="1200" dirty="0"/>
        </a:p>
      </dsp:txBody>
      <dsp:txXfrm rot="-5400000">
        <a:off x="3456432" y="279117"/>
        <a:ext cx="6066393" cy="1448779"/>
      </dsp:txXfrm>
    </dsp:sp>
    <dsp:sp modelId="{5E4682D9-4404-4AD7-8383-A33558CD0604}">
      <dsp:nvSpPr>
        <dsp:cNvPr id="0" name=""/>
        <dsp:cNvSpPr/>
      </dsp:nvSpPr>
      <dsp:spPr>
        <a:xfrm>
          <a:off x="0" y="50"/>
          <a:ext cx="3456432" cy="20069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/>
            <a:t>การใช้มาตรวัดแรงดันไฟตรงและกระแสไฟตรง </a:t>
          </a:r>
          <a:endParaRPr lang="en-GB" sz="3500" kern="1200"/>
        </a:p>
      </dsp:txBody>
      <dsp:txXfrm>
        <a:off x="97969" y="98019"/>
        <a:ext cx="3260494" cy="1810973"/>
      </dsp:txXfrm>
    </dsp:sp>
    <dsp:sp modelId="{97FBB605-AAAB-4FD7-A10E-4B5F000E95D4}">
      <dsp:nvSpPr>
        <dsp:cNvPr id="0" name=""/>
        <dsp:cNvSpPr/>
      </dsp:nvSpPr>
      <dsp:spPr>
        <a:xfrm rot="5400000">
          <a:off x="5726051" y="38379"/>
          <a:ext cx="1605529" cy="6144768"/>
        </a:xfrm>
        <a:prstGeom prst="round2SameRect">
          <a:avLst/>
        </a:prstGeom>
        <a:solidFill>
          <a:schemeClr val="accent5">
            <a:tint val="40000"/>
            <a:alpha val="90000"/>
            <a:hueOff val="1241497"/>
            <a:satOff val="3204"/>
            <a:lumOff val="69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1241497"/>
              <a:satOff val="3204"/>
              <a:lumOff val="6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kern="1200" dirty="0"/>
            <a:t>ก่อนวัดจะต้องตั้งย่านวัดให้เหมาะสมกับย่านโวลต์ที่จะวัด โดยประมาณว่าถ้าจุดที่วัดมีย่านโวลต์ปกติ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kern="1200"/>
            <a:t>ถ้าจุดที่จะวัดไม่ทราบย่านวัด ให้ตั้งย่านวัดสูงสุด คือ 1,000 </a:t>
          </a:r>
          <a:r>
            <a:rPr lang="en-US" sz="2000" kern="1200"/>
            <a:t>V </a:t>
          </a:r>
          <a:endParaRPr lang="en-GB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kern="1200"/>
            <a:t>ต้องตั้งย่านวัดให้สูงกว่าย่านโวลต์ที่จะวัดเสมอ </a:t>
          </a:r>
          <a:endParaRPr lang="en-GB" sz="2000" kern="1200"/>
        </a:p>
      </dsp:txBody>
      <dsp:txXfrm rot="-5400000">
        <a:off x="3456432" y="2386374"/>
        <a:ext cx="6066393" cy="1448779"/>
      </dsp:txXfrm>
    </dsp:sp>
    <dsp:sp modelId="{C1E548C9-1CB5-4FC5-9273-281C65AEC44A}">
      <dsp:nvSpPr>
        <dsp:cNvPr id="0" name=""/>
        <dsp:cNvSpPr/>
      </dsp:nvSpPr>
      <dsp:spPr>
        <a:xfrm>
          <a:off x="0" y="2107307"/>
          <a:ext cx="3456432" cy="2006911"/>
        </a:xfrm>
        <a:prstGeom prst="round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/>
            <a:t>การตั้งย่านวัด </a:t>
          </a:r>
          <a:r>
            <a:rPr lang="en-US" sz="3500" b="1" kern="1200"/>
            <a:t>DCV </a:t>
          </a:r>
          <a:endParaRPr lang="en-GB" sz="3500" kern="1200"/>
        </a:p>
      </dsp:txBody>
      <dsp:txXfrm>
        <a:off x="97969" y="2205276"/>
        <a:ext cx="3260494" cy="18109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57F56-42AF-4A4C-A3BE-9467E7D683C9}">
      <dsp:nvSpPr>
        <dsp:cNvPr id="0" name=""/>
        <dsp:cNvSpPr/>
      </dsp:nvSpPr>
      <dsp:spPr>
        <a:xfrm>
          <a:off x="4760180" y="533357"/>
          <a:ext cx="2412268" cy="823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643"/>
              </a:lnTo>
              <a:lnTo>
                <a:pt x="2412268" y="411643"/>
              </a:lnTo>
              <a:lnTo>
                <a:pt x="2412268" y="82328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9BB89-5415-4A32-B919-834AA69EC2AA}">
      <dsp:nvSpPr>
        <dsp:cNvPr id="0" name=""/>
        <dsp:cNvSpPr/>
      </dsp:nvSpPr>
      <dsp:spPr>
        <a:xfrm>
          <a:off x="2388331" y="533357"/>
          <a:ext cx="2371849" cy="823286"/>
        </a:xfrm>
        <a:custGeom>
          <a:avLst/>
          <a:gdLst/>
          <a:ahLst/>
          <a:cxnLst/>
          <a:rect l="0" t="0" r="0" b="0"/>
          <a:pathLst>
            <a:path>
              <a:moveTo>
                <a:pt x="2371849" y="0"/>
              </a:moveTo>
              <a:lnTo>
                <a:pt x="2371849" y="411643"/>
              </a:lnTo>
              <a:lnTo>
                <a:pt x="0" y="411643"/>
              </a:lnTo>
              <a:lnTo>
                <a:pt x="0" y="82328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3D0BB-1251-45E4-AD77-73A4809505DA}">
      <dsp:nvSpPr>
        <dsp:cNvPr id="0" name=""/>
        <dsp:cNvSpPr/>
      </dsp:nvSpPr>
      <dsp:spPr>
        <a:xfrm>
          <a:off x="2799974" y="1024"/>
          <a:ext cx="3920411" cy="532333"/>
        </a:xfrm>
        <a:prstGeom prst="snip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/>
            <a:t>การอ่านย่านวัดแรงดันไฟตรง (</a:t>
          </a:r>
          <a:r>
            <a:rPr lang="en-US" sz="2200" b="1" kern="1200"/>
            <a:t>DCV) </a:t>
          </a:r>
          <a:endParaRPr lang="en-GB" sz="2200" kern="1200"/>
        </a:p>
      </dsp:txBody>
      <dsp:txXfrm>
        <a:off x="2844336" y="45386"/>
        <a:ext cx="3831687" cy="487971"/>
      </dsp:txXfrm>
    </dsp:sp>
    <dsp:sp modelId="{0EDB90D3-9094-490F-9F38-2C9738F19DC7}">
      <dsp:nvSpPr>
        <dsp:cNvPr id="0" name=""/>
        <dsp:cNvSpPr/>
      </dsp:nvSpPr>
      <dsp:spPr>
        <a:xfrm>
          <a:off x="428125" y="1356644"/>
          <a:ext cx="3920411" cy="1960205"/>
        </a:xfrm>
        <a:prstGeom prst="snip2Same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ถ้าอ่านค่าที่</a:t>
          </a:r>
          <a:r>
            <a:rPr lang="th-TH" sz="2200" kern="1200" dirty="0" err="1"/>
            <a:t>สเกล</a:t>
          </a:r>
          <a:r>
            <a:rPr lang="th-TH" sz="2200" kern="1200" dirty="0"/>
            <a:t>กลางเข็มชี้ที่เลข 30 ถ้าตั้งย่าน วัด 0.5 </a:t>
          </a:r>
          <a:r>
            <a:rPr lang="en-US" sz="2200" kern="1200" dirty="0"/>
            <a:t>V </a:t>
          </a:r>
          <a:r>
            <a:rPr lang="th-TH" sz="2200" kern="1200" dirty="0"/>
            <a:t>จุดที่วัดจะมีค่า 0.3 </a:t>
          </a:r>
          <a:r>
            <a:rPr lang="en-US" sz="2200" kern="1200" dirty="0"/>
            <a:t>V (</a:t>
          </a:r>
          <a:r>
            <a:rPr lang="th-TH" sz="2200" kern="1200" dirty="0"/>
            <a:t>ค่าที่อ่านได้ หารด้วย 100) </a:t>
          </a:r>
          <a:endParaRPr lang="en-GB" sz="2200" kern="1200" dirty="0"/>
        </a:p>
      </dsp:txBody>
      <dsp:txXfrm>
        <a:off x="591479" y="1519998"/>
        <a:ext cx="3593703" cy="1796851"/>
      </dsp:txXfrm>
    </dsp:sp>
    <dsp:sp modelId="{E79C3E53-1363-4689-8CFC-B4D86003377C}">
      <dsp:nvSpPr>
        <dsp:cNvPr id="0" name=""/>
        <dsp:cNvSpPr/>
      </dsp:nvSpPr>
      <dsp:spPr>
        <a:xfrm>
          <a:off x="5212243" y="1356644"/>
          <a:ext cx="3920411" cy="1960205"/>
        </a:xfrm>
        <a:prstGeom prst="snip2Same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ถ้าตั้งย่านวัด 50 </a:t>
          </a:r>
          <a:r>
            <a:rPr lang="en-US" sz="2200" kern="1200" dirty="0"/>
            <a:t>V </a:t>
          </a:r>
          <a:r>
            <a:rPr lang="th-TH" sz="2200" kern="1200" dirty="0"/>
            <a:t>จุดที่วัดจะมีค่า 30 </a:t>
          </a:r>
          <a:r>
            <a:rPr lang="en-US" sz="2200" kern="1200" dirty="0"/>
            <a:t>V </a:t>
          </a:r>
          <a:r>
            <a:rPr lang="th-TH" sz="2200" kern="1200" dirty="0"/>
            <a:t>ถ้าอ่านค่าที่</a:t>
          </a:r>
          <a:r>
            <a:rPr lang="th-TH" sz="2200" kern="1200" dirty="0" err="1"/>
            <a:t>สเกล</a:t>
          </a:r>
          <a:r>
            <a:rPr lang="th-TH" sz="2200" kern="1200"/>
            <a:t>ล่างเข็มชี้ที่เลข 150 ถ้าตั้งย่านวัด 2.5 </a:t>
          </a:r>
          <a:r>
            <a:rPr lang="en-US" sz="2200" kern="1200"/>
            <a:t>V </a:t>
          </a:r>
          <a:r>
            <a:rPr lang="th-TH" sz="2200" kern="1200"/>
            <a:t>จุดที่วัดจะมีค่า 1.5 </a:t>
          </a:r>
          <a:r>
            <a:rPr lang="en-US" sz="2200" kern="1200"/>
            <a:t>V (</a:t>
          </a:r>
          <a:r>
            <a:rPr lang="th-TH" sz="2200" kern="1200"/>
            <a:t>ค่าที่อ่านได้ หารด้วย 100) ถ้าตั้งย่านวัด 250 </a:t>
          </a:r>
          <a:r>
            <a:rPr lang="en-US" sz="2200" kern="1200"/>
            <a:t>V </a:t>
          </a:r>
          <a:r>
            <a:rPr lang="th-TH" sz="2200" kern="1200"/>
            <a:t>จุดที่วัดจะมีค่า 150 </a:t>
          </a:r>
          <a:r>
            <a:rPr lang="en-US" sz="2200" kern="1200"/>
            <a:t>V </a:t>
          </a:r>
          <a:endParaRPr lang="en-GB" sz="2200" kern="1200"/>
        </a:p>
      </dsp:txBody>
      <dsp:txXfrm>
        <a:off x="5375597" y="1519998"/>
        <a:ext cx="3593703" cy="1796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30DE5-DD7C-47B9-BA6F-3102BBC422F2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4CFDE-9587-4DFB-9794-025B38357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9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ผู้สอนแจกแจงหัวข้อในการเรียน</a:t>
            </a:r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78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ผู้สอนอธิบายเพิ่มเติมเกี่ยวกับ ความต้านทาน หน้าที่ 7</a:t>
            </a:r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ผู้สอนอธิบายเพิ่มเติมเกี่ยวกับ การใช้มาตรวัดแรงดันไฟ หน้าที่ 8</a:t>
            </a:r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75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youtu.be</a:t>
            </a:r>
            <a:r>
              <a:rPr lang="en-GB" dirty="0"/>
              <a:t>/-EUKajhW4vU</a:t>
            </a:r>
            <a:endParaRPr lang="th-TH" dirty="0"/>
          </a:p>
          <a:p>
            <a:r>
              <a:rPr lang="th-TH" dirty="0"/>
              <a:t>ผู้สอนอธิบายเพิ่มเติมเกี่ยวกับ การใช้มาตรวัดแรงดันไฟ หน้าที่ 8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6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ผู้สอนอธิบายเพิ่มเติมเกี่ยวกับ </a:t>
            </a:r>
            <a:r>
              <a:rPr lang="th-TH" b="1"/>
              <a:t>การอ่านย่านวัดแรงดันไฟตรง หน้าที่ 9</a:t>
            </a:r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ผู้สอนอธิบายเพิ่มเติมเกี่ยวกับ </a:t>
            </a:r>
            <a:r>
              <a:rPr lang="th-TH" b="1"/>
              <a:t>การใช้มาตร </a:t>
            </a:r>
            <a:r>
              <a:rPr lang="en-US" b="1"/>
              <a:t>DCA </a:t>
            </a:r>
            <a:r>
              <a:rPr lang="th-TH" b="1"/>
              <a:t>หน้าที่ 10</a:t>
            </a:r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7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ผู้สอนอธิบายเพิ่มเติมเกี่ยวกับ </a:t>
            </a:r>
            <a:r>
              <a:rPr lang="th-TH" b="1"/>
              <a:t>การตั้งย่านวัดกระแสไฟตรง หน้าที่ 10</a:t>
            </a:r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38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ผู้สอนอธิบายเพิ่มเติมเกี่ยวกับ </a:t>
            </a:r>
            <a:r>
              <a:rPr lang="th-TH" b="1"/>
              <a:t>การใช้ย่านวัดแรงดันไฟสลับ  หน้าที่ 11</a:t>
            </a:r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46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ผู้สอนอธิบายเพิ่มเติมเกี่ยวกับ </a:t>
            </a:r>
            <a:r>
              <a:rPr lang="th-TH" b="1"/>
              <a:t>การใช้ย่านวัดแรงดันไฟสลับ หน้าที่ 11</a:t>
            </a:r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7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ผู้สอนอธิบายเพิ่มเติมเกี่ยวกับ </a:t>
            </a:r>
            <a:r>
              <a:rPr lang="th-TH" b="1"/>
              <a:t>การอ่านย่านวัดแรงดันไฟสลับ หน้าที่ 11</a:t>
            </a:r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5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ผู้สอนอธิบายเพิ่มเติมเกี่ยวกับ </a:t>
            </a:r>
            <a:r>
              <a:rPr lang="th-TH" b="1"/>
              <a:t>การตรวจขาดวงจร หน้าที่ 12</a:t>
            </a:r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9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ผู้สอนอธิบายเพิ่มเติมเกี่ยวกับ </a:t>
            </a:r>
            <a:r>
              <a:rPr lang="th-TH" b="1"/>
              <a:t>สาระการเรียนรู้ หน้าที่ 1</a:t>
            </a:r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90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ผู้สอนอธิบายเพิ่มเติมเกี่ยวกับ </a:t>
            </a:r>
            <a:r>
              <a:rPr lang="th-TH" b="1"/>
              <a:t>การตรวจขาดวงจร หน้าที่ 12</a:t>
            </a:r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https://youtu.be/dRcU0CI901I</a:t>
            </a:r>
            <a:endParaRPr lang="th-TH"/>
          </a:p>
          <a:p>
            <a:r>
              <a:rPr lang="th-TH"/>
              <a:t>ผู้สอนอธิบายเพิ่มเติมเกี่ยวกับ </a:t>
            </a:r>
            <a:r>
              <a:rPr lang="th-TH" b="1" err="1"/>
              <a:t>มัล</a:t>
            </a:r>
            <a:r>
              <a:rPr lang="th-TH" b="1"/>
              <a:t>ติมิเตอร์ หน้าที่ 2</a:t>
            </a:r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ผู้สอนอธิบายเพิ่มเติมเกี่ยวกับ </a:t>
            </a:r>
            <a:r>
              <a:rPr lang="th-TH" b="1" err="1"/>
              <a:t>มัล</a:t>
            </a:r>
            <a:r>
              <a:rPr lang="th-TH" b="1"/>
              <a:t>ติมิเตอร์ หน้าที่ 2</a:t>
            </a:r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3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/>
              <a:t>ผู้สอนอธิบายเพิ่มเติมเกี่ยวกับ </a:t>
            </a:r>
            <a:r>
              <a:rPr lang="th-TH" b="1" err="1"/>
              <a:t>มัล</a:t>
            </a:r>
            <a:r>
              <a:rPr lang="th-TH" b="1"/>
              <a:t>ติมิเตอร์ หน้าที่ 2</a:t>
            </a:r>
            <a:endParaRPr lang="en-GB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youtu.be</a:t>
            </a:r>
            <a:r>
              <a:rPr lang="en-GB" dirty="0"/>
              <a:t>/ql1zCCbpKqg</a:t>
            </a:r>
            <a:endParaRPr lang="th-TH" dirty="0"/>
          </a:p>
          <a:p>
            <a:r>
              <a:rPr lang="th-TH" dirty="0"/>
              <a:t>ผู้สอนอธิบายเพิ่มเติมเกี่ยวกับ </a:t>
            </a:r>
            <a:r>
              <a:rPr lang="th-TH" b="1" dirty="0" err="1"/>
              <a:t>มัล</a:t>
            </a:r>
            <a:r>
              <a:rPr lang="th-TH" b="1" dirty="0"/>
              <a:t>ติมิเตอร์ หน้าที่ 2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8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ผู้สอนอธิบายเพิ่มเติมเกี่ยวกับ </a:t>
            </a:r>
            <a:r>
              <a:rPr lang="th-TH" b="1" err="1"/>
              <a:t>มัล</a:t>
            </a:r>
            <a:r>
              <a:rPr lang="th-TH" b="1"/>
              <a:t>ติมิเตอร์ หน้าที่ 2</a:t>
            </a:r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ผู้สอนอธิบายเพิ่มเติมเกี่ยวกับ </a:t>
            </a:r>
            <a:r>
              <a:rPr lang="th-TH" b="1"/>
              <a:t>ความต้านทาน หน้าที่ 5</a:t>
            </a:r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ผู้สอนอธิบายเพิ่มเติมเกี่ยวกับ ความต้านทาน หน้าที่ 5</a:t>
            </a:r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CFDE-9587-4DFB-9794-025B383579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6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1CCC-2EB2-4994-AF0E-ABA8A8626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34DB4-FA20-4469-B0E5-4AC14DB9B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B9B2B-A115-472A-95D2-49190DA6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6D865-47A5-4B32-A0BE-6A32BC36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4500E-A459-4382-B743-C6039084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4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83D4-8B02-4DBE-836E-702EE8E1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C87FF-B8F6-4301-95E2-EB3CB067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503B7-6A13-4C1B-983F-6B995E50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0926F-42F5-4BFB-A9FF-A49CACEC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795E1-BF32-4A08-BC24-76D29E89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7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7AF200-E570-4CE0-9A85-8EEE8F8FE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CE252-EBE8-42EF-8C1F-02B155AAE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414A-3FE6-4C45-8506-6D5645F9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B02B3-08F9-47A7-95CE-5B673BC86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F21F-F8F8-4CAC-B238-9E5BB3F8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4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8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50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0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46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63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42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18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5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AF3B-D9D9-4D13-A138-BB7B1AD48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D237-26E6-4B4E-8380-7B6980F4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DFB04-E290-4286-AE5D-B69D4DE8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C5FFF-9126-42FD-BEC5-E80B6656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B463A-9F53-49FD-957E-5EF5E99A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81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9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51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745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688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19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767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28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412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1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925FE-6A1A-46FE-BEDE-93532BBD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ADFC-B031-4270-B20F-B870408BB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6C371-7096-4430-B9F0-A24DE3A6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AE0E-2BCC-44EB-812E-154FF84D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6F709-3DEA-4741-B7F6-576AE79E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7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4070-B973-4F59-987D-28E0BD93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96382-C713-4AD0-8902-CE797B219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ABDBB-3761-405F-B216-C43F603F4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FAD35-A341-488E-A4B7-89973CB9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50A23-D9BA-4250-B5B3-C1E27CB0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BCC2-85A5-4861-8E28-F104321D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2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7FE2-45DF-46AC-803A-0CBA4D90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E7E5A-EC37-4476-9B22-453D7CC56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8F242-4895-4481-8862-7EEDFA6DF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84F15-351B-4231-B4BB-E4EB75E3C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E0C1E-9088-4DC7-BFD5-DF0DD80EB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2A231-BA5B-4E32-A057-BA77EC08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E8EC9E-2ED2-4632-9C79-DCAEC0FC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D2AC7-FEF5-4E18-9D61-5D07207B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1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558C-ED31-4144-AE3F-A60C4E16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745A0F-5E32-40AB-8C8B-476DF78D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E24F4-3FFF-4289-9E10-5C1C279A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09D1F-7F9C-48BA-8AB2-9A9AF52F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4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950F5-2FFF-4FBA-87CF-46C62B28B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85550-7AC9-4696-861D-BE7D1DF9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2CECE-A6B3-48E4-AE47-D4A875FC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5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44F6-5EED-4AB1-A4BE-A331543D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919E-B980-49F0-8D79-C207D79B1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A332B-0C22-402D-8220-225A22A20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4FFF0-233C-4584-9C9A-0A1804C9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16193-F12F-4DBA-ACFB-31498AE2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E51EC-E0D0-4DD9-9BC8-34A9FA39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41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5B40-27A1-4EFB-BC4B-674D6B6E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1ACE6-5F80-4FD9-AAB3-4F0E5FF8D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5A6EF-D603-4EA8-A572-5BB691246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C0794-FA14-41F6-B25A-2ED4887C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B9488-1AC6-45A6-9249-647D6450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36DCD-B201-4FF6-94A7-FF9128AA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3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5948CE-70DC-45D8-A289-6C33D11F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7CD7-3E79-4F4C-8C2A-225F6FB5F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87020-9FB8-4852-8CBD-C1B3D41FC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B015C-F4C2-4935-8446-1B577FFC1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9C711-01CA-44FD-B8C9-B3D8B189B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71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1886BA-6E67-44AA-B46E-CEEF7B651847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A92377-4961-4184-AE20-FD1D7CF56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2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11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26.svg"/><Relationship Id="rId4" Type="http://schemas.openxmlformats.org/officeDocument/2006/relationships/diagramLayout" Target="../diagrams/layout14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15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emf"/><Relationship Id="rId4" Type="http://schemas.openxmlformats.org/officeDocument/2006/relationships/diagramLayout" Target="../diagrams/layout3.xml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7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A8C06C-7E16-4E1A-845B-A8BD93915924}"/>
              </a:ext>
            </a:extLst>
          </p:cNvPr>
          <p:cNvSpPr/>
          <p:nvPr/>
        </p:nvSpPr>
        <p:spPr>
          <a:xfrm>
            <a:off x="207264" y="4608576"/>
            <a:ext cx="9875520" cy="1789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9801D-CF2A-4637-A164-86803A4A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51692" y="3513882"/>
            <a:ext cx="9144000" cy="2387600"/>
          </a:xfrm>
        </p:spPr>
        <p:txBody>
          <a:bodyPr>
            <a:normAutofit/>
          </a:bodyPr>
          <a:lstStyle/>
          <a:p>
            <a:r>
              <a:rPr lang="th-TH" sz="7200" b="1" dirty="0">
                <a:solidFill>
                  <a:schemeClr val="bg1">
                    <a:lumMod val="95000"/>
                  </a:schemeClr>
                </a:solidFill>
              </a:rPr>
              <a:t>หน่วยที่ 1 </a:t>
            </a:r>
            <a:r>
              <a:rPr lang="th-TH" sz="7200" b="1" dirty="0" err="1">
                <a:solidFill>
                  <a:schemeClr val="bg1">
                    <a:lumMod val="95000"/>
                  </a:schemeClr>
                </a:solidFill>
              </a:rPr>
              <a:t>มัล</a:t>
            </a:r>
            <a:r>
              <a:rPr lang="th-TH" sz="7200" b="1">
                <a:solidFill>
                  <a:schemeClr val="bg1">
                    <a:lumMod val="95000"/>
                  </a:schemeClr>
                </a:solidFill>
              </a:rPr>
              <a:t>ติมิเตอร์ชนิดเข็มชี้</a:t>
            </a:r>
            <a:endParaRPr lang="en-GB" sz="7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FA4B2-401D-4A0D-AD1C-6E870CF02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33046" y="5817700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/>
              <a:t>20101-2103 </a:t>
            </a:r>
            <a:r>
              <a:rPr lang="th-TH" sz="4000"/>
              <a:t>งานอิเล็กทรอนิกส์รถยนต์เบื้องต้น</a:t>
            </a:r>
            <a:endParaRPr lang="en-GB" sz="4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8E591-675C-41FB-BB92-A64030DF00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0493" y="5345822"/>
            <a:ext cx="1197660" cy="9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C48847A-54A0-4D39-B599-41DA3B1433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76268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00384E4-2EBA-470F-9890-8DB142C20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754305"/>
              </p:ext>
            </p:extLst>
          </p:nvPr>
        </p:nvGraphicFramePr>
        <p:xfrm>
          <a:off x="1295400" y="2557463"/>
          <a:ext cx="9601200" cy="411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4782D6-6561-4AFF-A47F-510D9ACC7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19207" y="490457"/>
            <a:ext cx="983350" cy="9833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AD4AA-0788-534D-A7FD-DCD1E92CB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564" y="2683322"/>
            <a:ext cx="3439274" cy="34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462E2B2-BFC2-4296-973E-F99AA407D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14448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663193A7-5C3D-4DE9-872A-7F46C59C4A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348098">
            <a:off x="1246608" y="1199657"/>
            <a:ext cx="2234899" cy="8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70A20AE-320B-4ED2-AA42-4EBA3EB76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26385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8D06F8D-FC65-4473-BBEB-752A6A559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171059"/>
              </p:ext>
            </p:extLst>
          </p:nvPr>
        </p:nvGraphicFramePr>
        <p:xfrm>
          <a:off x="1295402" y="2598393"/>
          <a:ext cx="9601196" cy="414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5" name="กราฟิก 10" descr="Tools ด้วยสีเติมแบบทึบ">
            <a:extLst>
              <a:ext uri="{FF2B5EF4-FFF2-40B4-BE49-F238E27FC236}">
                <a16:creationId xmlns:a16="http://schemas.microsoft.com/office/drawing/2014/main" id="{02ACCC6F-3AF9-48FE-96BF-B608ABD0D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87151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2C4789C-56FA-426C-8579-914D53758B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66569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A33ABD6-E2DD-4E47-9B15-CDF1E591D7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95809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56757D9-C978-4899-9305-5B6852B0D7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1495" y="974042"/>
            <a:ext cx="1308198" cy="13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7113B43-8C3E-4A21-A328-72F2AAF60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90289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DBC92DC7-73F1-43E6-B31C-959FC874306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283926" y="1419886"/>
            <a:ext cx="1443521" cy="8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A3CD115-EF4B-433D-B11E-966D9811B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768820"/>
              </p:ext>
            </p:extLst>
          </p:nvPr>
        </p:nvGraphicFramePr>
        <p:xfrm>
          <a:off x="1295400" y="2557463"/>
          <a:ext cx="9601200" cy="4125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5" name="กราฟิก 10" descr="Tools ด้วยสีเติมแบบทึบ">
            <a:extLst>
              <a:ext uri="{FF2B5EF4-FFF2-40B4-BE49-F238E27FC236}">
                <a16:creationId xmlns:a16="http://schemas.microsoft.com/office/drawing/2014/main" id="{02727553-C42A-4FEA-86F1-643AB04F9D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85643" y="11768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0E97195-1D51-49B4-8DE4-AE0149D1C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711791"/>
              </p:ext>
            </p:extLst>
          </p:nvPr>
        </p:nvGraphicFramePr>
        <p:xfrm>
          <a:off x="1295398" y="2194047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5" name="รูปภาพ 9">
            <a:extLst>
              <a:ext uri="{FF2B5EF4-FFF2-40B4-BE49-F238E27FC236}">
                <a16:creationId xmlns:a16="http://schemas.microsoft.com/office/drawing/2014/main" id="{E6C478A7-0FBA-4F26-A301-48C2F20D68B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384" y="5216769"/>
            <a:ext cx="1641231" cy="16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056DD2B-D8EC-4BEC-9D7A-1E3286587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51582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4782D6-6561-4AFF-A47F-510D9ACC7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28920" y="395926"/>
            <a:ext cx="983350" cy="9833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2F0208-6CC6-B94E-B3A3-DC886C793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699" y="2537716"/>
            <a:ext cx="3441041" cy="344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475D5F5-DA76-462E-96DA-45DCFD2D6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87607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/>
              <a:t>หน่วยที่ 1 </a:t>
            </a:r>
            <a:r>
              <a:rPr lang="th-TH" sz="4000" b="1" dirty="0" err="1"/>
              <a:t>มัล</a:t>
            </a:r>
            <a:r>
              <a:rPr lang="th-TH" sz="4000" b="1" dirty="0"/>
              <a:t>ติมิเตอร์ชนิดเข็มชี้</a:t>
            </a:r>
            <a:endParaRPr lang="en-GB" sz="4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3917C3-9882-4EB3-B86C-175794BBE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778462"/>
              </p:ext>
            </p:extLst>
          </p:nvPr>
        </p:nvGraphicFramePr>
        <p:xfrm>
          <a:off x="1728640" y="2677211"/>
          <a:ext cx="8734719" cy="304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58" y="4105372"/>
            <a:ext cx="1545060" cy="201087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7210" y="4105373"/>
            <a:ext cx="1266167" cy="20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4782D6-6561-4AFF-A47F-510D9ACC7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19207" y="490457"/>
            <a:ext cx="983350" cy="9833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F0208-2487-144F-BE95-8F7E5401D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09" y="2524780"/>
            <a:ext cx="3351088" cy="33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F1C2FD9-B4D7-4BF2-BDB4-936A788A2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872231"/>
              </p:ext>
            </p:extLst>
          </p:nvPr>
        </p:nvGraphicFramePr>
        <p:xfrm>
          <a:off x="870801" y="2038955"/>
          <a:ext cx="10450398" cy="481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4DEE1535-56C5-47A8-A001-93DF0DC4B30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317450" y="3543302"/>
            <a:ext cx="201625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C47AE70-A14F-468A-81DB-7CF112BD3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07167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50FC-DA13-478E-BA12-A8D7F9B6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/>
              <a:t>หน่วยที่ 1 </a:t>
            </a:r>
            <a:r>
              <a:rPr lang="th-TH" sz="4000" b="1" err="1"/>
              <a:t>มัล</a:t>
            </a:r>
            <a:r>
              <a:rPr lang="th-TH" sz="4000" b="1"/>
              <a:t>ติมิเตอร์ชนิดเข็มชี้</a:t>
            </a:r>
            <a:endParaRPr lang="en-GB" sz="400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D444779-1933-449A-9AEF-89C26F178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39035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28E7D27-9C4A-448C-B117-E470CCD693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2596"/>
            <a:ext cx="933254" cy="735404"/>
          </a:xfrm>
          <a:prstGeom prst="rect">
            <a:avLst/>
          </a:prstGeom>
        </p:spPr>
      </p:pic>
      <p:pic>
        <p:nvPicPr>
          <p:cNvPr id="5" name="Picture 31">
            <a:extLst>
              <a:ext uri="{FF2B5EF4-FFF2-40B4-BE49-F238E27FC236}">
                <a16:creationId xmlns:a16="http://schemas.microsoft.com/office/drawing/2014/main" id="{CD6FE76A-949C-411C-AFAE-21A9F13CA0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58929" y="812454"/>
            <a:ext cx="1227071" cy="13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5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2130</Words>
  <Application>Microsoft Macintosh PowerPoint</Application>
  <PresentationFormat>Widescreen</PresentationFormat>
  <Paragraphs>134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Office Theme</vt:lpstr>
      <vt:lpstr>Organic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  <vt:lpstr>หน่วยที่ 1 มัลติมิเตอร์ชนิดเข็มชี้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1 บทนำ</dc:title>
  <dc:creator>Kamera CZ</dc:creator>
  <cp:lastModifiedBy>บริษัท สำนักพิมพ์ศูนย์ส่งเสริมวิชาการ จำกัด</cp:lastModifiedBy>
  <cp:revision>57</cp:revision>
  <dcterms:created xsi:type="dcterms:W3CDTF">2021-02-01T03:04:13Z</dcterms:created>
  <dcterms:modified xsi:type="dcterms:W3CDTF">2022-02-03T09:05:42Z</dcterms:modified>
</cp:coreProperties>
</file>