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46"/>
  </p:notesMasterIdLst>
  <p:handoutMasterIdLst>
    <p:handoutMasterId r:id="rId47"/>
  </p:handoutMasterIdLst>
  <p:sldIdLst>
    <p:sldId id="288" r:id="rId2"/>
    <p:sldId id="266" r:id="rId3"/>
    <p:sldId id="293" r:id="rId4"/>
    <p:sldId id="518" r:id="rId5"/>
    <p:sldId id="519" r:id="rId6"/>
    <p:sldId id="280" r:id="rId7"/>
    <p:sldId id="292" r:id="rId8"/>
    <p:sldId id="520" r:id="rId9"/>
    <p:sldId id="521" r:id="rId10"/>
    <p:sldId id="522" r:id="rId11"/>
    <p:sldId id="526" r:id="rId12"/>
    <p:sldId id="527" r:id="rId13"/>
    <p:sldId id="528" r:id="rId14"/>
    <p:sldId id="529" r:id="rId15"/>
    <p:sldId id="531" r:id="rId16"/>
    <p:sldId id="530" r:id="rId17"/>
    <p:sldId id="532" r:id="rId18"/>
    <p:sldId id="533" r:id="rId19"/>
    <p:sldId id="534" r:id="rId20"/>
    <p:sldId id="535" r:id="rId21"/>
    <p:sldId id="536" r:id="rId22"/>
    <p:sldId id="537" r:id="rId23"/>
    <p:sldId id="538" r:id="rId24"/>
    <p:sldId id="539" r:id="rId25"/>
    <p:sldId id="540" r:id="rId26"/>
    <p:sldId id="541" r:id="rId27"/>
    <p:sldId id="543" r:id="rId28"/>
    <p:sldId id="542" r:id="rId29"/>
    <p:sldId id="544" r:id="rId30"/>
    <p:sldId id="545" r:id="rId31"/>
    <p:sldId id="546" r:id="rId32"/>
    <p:sldId id="547" r:id="rId33"/>
    <p:sldId id="549" r:id="rId34"/>
    <p:sldId id="548" r:id="rId35"/>
    <p:sldId id="550" r:id="rId36"/>
    <p:sldId id="551" r:id="rId37"/>
    <p:sldId id="553" r:id="rId38"/>
    <p:sldId id="552" r:id="rId39"/>
    <p:sldId id="554" r:id="rId40"/>
    <p:sldId id="555" r:id="rId41"/>
    <p:sldId id="557" r:id="rId42"/>
    <p:sldId id="558" r:id="rId43"/>
    <p:sldId id="560" r:id="rId44"/>
    <p:sldId id="294" r:id="rId45"/>
  </p:sldIdLst>
  <p:sldSz cx="9144000" cy="5143500" type="screen16x9"/>
  <p:notesSz cx="6858000" cy="9144000"/>
  <p:embeddedFontLst>
    <p:embeddedFont>
      <p:font typeface="Angsana New" panose="02020603050405020304" pitchFamily="18" charset="-34"/>
      <p:regular r:id="rId48"/>
      <p:bold r:id="rId49"/>
      <p:italic r:id="rId50"/>
      <p:boldItalic r:id="rId51"/>
    </p:embeddedFont>
    <p:embeddedFont>
      <p:font typeface="JasmineUPC" panose="02020603050405020304" pitchFamily="18" charset="-34"/>
      <p:regular r:id="rId52"/>
      <p:bold r:id="rId53"/>
      <p:italic r:id="rId54"/>
      <p:boldItalic r:id="rId55"/>
    </p:embeddedFont>
    <p:embeddedFont>
      <p:font typeface="Taviraj Light" panose="020B0604020202020204" charset="-34"/>
      <p:regular r:id="rId56"/>
      <p:italic r:id="rId57"/>
    </p:embeddedFont>
    <p:embeddedFont>
      <p:font typeface="Taviraj Medium" panose="020B0604020202020204" charset="-34"/>
      <p:regular r:id="rId58"/>
      <p:italic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ritsara monsiri" initials="vm" lastIdx="1" clrIdx="0">
    <p:extLst>
      <p:ext uri="{19B8F6BF-5375-455C-9EA6-DF929625EA0E}">
        <p15:presenceInfo xmlns:p15="http://schemas.microsoft.com/office/powerpoint/2012/main" userId="d21832565e14ac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56" autoAdjust="0"/>
  </p:normalViewPr>
  <p:slideViewPr>
    <p:cSldViewPr snapToGrid="0">
      <p:cViewPr>
        <p:scale>
          <a:sx n="130" d="100"/>
          <a:sy n="130" d="100"/>
        </p:scale>
        <p:origin x="1158" y="408"/>
      </p:cViewPr>
      <p:guideLst/>
    </p:cSldViewPr>
  </p:slideViewPr>
  <p:outlineViewPr>
    <p:cViewPr>
      <p:scale>
        <a:sx n="33" d="100"/>
        <a:sy n="33" d="100"/>
      </p:scale>
      <p:origin x="0" y="-2194"/>
    </p:cViewPr>
  </p:outlineViewPr>
  <p:notesTextViewPr>
    <p:cViewPr>
      <p:scale>
        <a:sx n="1" d="1"/>
        <a:sy n="1" d="1"/>
      </p:scale>
      <p:origin x="0" y="0"/>
    </p:cViewPr>
  </p:notesTextViewPr>
  <p:sorterViewPr>
    <p:cViewPr varScale="1">
      <p:scale>
        <a:sx n="100" d="100"/>
        <a:sy n="100" d="100"/>
      </p:scale>
      <p:origin x="0" y="-4158"/>
    </p:cViewPr>
  </p:sorterViewPr>
  <p:notesViewPr>
    <p:cSldViewPr snapToGrid="0">
      <p:cViewPr varScale="1">
        <p:scale>
          <a:sx n="64" d="100"/>
          <a:sy n="64" d="100"/>
        </p:scale>
        <p:origin x="233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6A3D99-D134-4FCF-BC31-3809945B03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F18D81-FE96-4607-BBD3-2246758C03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77DC7-D88F-437C-B14F-ACBD8F0FB714}" type="datetimeFigureOut">
              <a:rPr lang="en-US" smtClean="0"/>
              <a:t>11/1/2024</a:t>
            </a:fld>
            <a:endParaRPr lang="en-US"/>
          </a:p>
        </p:txBody>
      </p:sp>
      <p:sp>
        <p:nvSpPr>
          <p:cNvPr id="4" name="Footer Placeholder 3">
            <a:extLst>
              <a:ext uri="{FF2B5EF4-FFF2-40B4-BE49-F238E27FC236}">
                <a16:creationId xmlns:a16="http://schemas.microsoft.com/office/drawing/2014/main" id="{F0AAD83B-9DDC-4FC4-97E1-FB7B919BD45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0E8ADA2-AD8E-45C4-9218-90B85DDB00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541E99-3B58-4375-86E3-FE07739A3987}" type="slidenum">
              <a:rPr lang="en-US" smtClean="0"/>
              <a:t>‹#›</a:t>
            </a:fld>
            <a:endParaRPr lang="en-US"/>
          </a:p>
        </p:txBody>
      </p:sp>
    </p:spTree>
    <p:extLst>
      <p:ext uri="{BB962C8B-B14F-4D97-AF65-F5344CB8AC3E}">
        <p14:creationId xmlns:p14="http://schemas.microsoft.com/office/powerpoint/2010/main" val="88973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A3554-F84A-4911-A501-6D894C335C3A}"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83AB8A-4643-4FCB-ABA1-A33345097061}" type="slidenum">
              <a:rPr lang="en-US" smtClean="0"/>
              <a:t>‹#›</a:t>
            </a:fld>
            <a:endParaRPr lang="en-US"/>
          </a:p>
        </p:txBody>
      </p:sp>
    </p:spTree>
    <p:extLst>
      <p:ext uri="{BB962C8B-B14F-4D97-AF65-F5344CB8AC3E}">
        <p14:creationId xmlns:p14="http://schemas.microsoft.com/office/powerpoint/2010/main" val="124062090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4C6C60-0378-43E6-B8FB-CB609D2944E6}"/>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ตัวแทนข้อความ 2">
            <a:extLst>
              <a:ext uri="{FF2B5EF4-FFF2-40B4-BE49-F238E27FC236}">
                <a16:creationId xmlns:a16="http://schemas.microsoft.com/office/drawing/2014/main" id="{BDB76C02-C80D-4304-9755-AC2B1E1303CC}"/>
              </a:ext>
            </a:extLst>
          </p:cNvPr>
          <p:cNvSpPr>
            <a:spLocks noGrp="1"/>
          </p:cNvSpPr>
          <p:nvPr>
            <p:ph type="body" sz="quarter" idx="11" hasCustomPrompt="1"/>
          </p:nvPr>
        </p:nvSpPr>
        <p:spPr>
          <a:xfrm>
            <a:off x="3789431" y="557736"/>
            <a:ext cx="4240143" cy="739160"/>
          </a:xfrm>
        </p:spPr>
        <p:txBody>
          <a:bodyPr>
            <a:noAutofit/>
          </a:bodyPr>
          <a:lstStyle>
            <a:lvl1pPr marL="0" indent="0" algn="ctr">
              <a:buNone/>
              <a:defRPr sz="6600" b="0" spc="0" baseline="0">
                <a:solidFill>
                  <a:schemeClr val="tx2"/>
                </a:solidFill>
                <a:latin typeface="+mj-lt"/>
                <a:cs typeface="+mj-cs"/>
              </a:defRPr>
            </a:lvl1pPr>
          </a:lstStyle>
          <a:p>
            <a:r>
              <a:rPr lang="en-US" dirty="0"/>
              <a:t>FASHION</a:t>
            </a:r>
          </a:p>
        </p:txBody>
      </p:sp>
      <p:sp>
        <p:nvSpPr>
          <p:cNvPr id="9" name="ตัวแทนข้อความ 2">
            <a:extLst>
              <a:ext uri="{FF2B5EF4-FFF2-40B4-BE49-F238E27FC236}">
                <a16:creationId xmlns:a16="http://schemas.microsoft.com/office/drawing/2014/main" id="{ED4FFD4E-1708-4BC8-B76F-4311A2D2595B}"/>
              </a:ext>
            </a:extLst>
          </p:cNvPr>
          <p:cNvSpPr>
            <a:spLocks noGrp="1"/>
          </p:cNvSpPr>
          <p:nvPr>
            <p:ph type="body" sz="quarter" idx="12" hasCustomPrompt="1"/>
          </p:nvPr>
        </p:nvSpPr>
        <p:spPr>
          <a:xfrm>
            <a:off x="4573199" y="4777822"/>
            <a:ext cx="3685698" cy="207345"/>
          </a:xfrm>
        </p:spPr>
        <p:txBody>
          <a:bodyPr>
            <a:noAutofit/>
          </a:bodyPr>
          <a:lstStyle>
            <a:lvl1pPr marL="0" indent="0" algn="ctr">
              <a:buNone/>
              <a:defRPr sz="1200" b="1" spc="300" baseline="0">
                <a:solidFill>
                  <a:schemeClr val="tx2"/>
                </a:solidFill>
                <a:latin typeface="+mn-lt"/>
                <a:cs typeface="+mn-cs"/>
              </a:defRPr>
            </a:lvl1pPr>
          </a:lstStyle>
          <a:p>
            <a:pPr lvl="0"/>
            <a:r>
              <a:rPr lang="en-US" dirty="0"/>
              <a:t>POWERPOINTHUB.COM</a:t>
            </a:r>
          </a:p>
        </p:txBody>
      </p:sp>
      <p:sp>
        <p:nvSpPr>
          <p:cNvPr id="12" name="ตัวแทนข้อความ 2">
            <a:extLst>
              <a:ext uri="{FF2B5EF4-FFF2-40B4-BE49-F238E27FC236}">
                <a16:creationId xmlns:a16="http://schemas.microsoft.com/office/drawing/2014/main" id="{362CBB86-FA0F-4CA9-BB13-E3DBEF4ADAF1}"/>
              </a:ext>
            </a:extLst>
          </p:cNvPr>
          <p:cNvSpPr>
            <a:spLocks noGrp="1"/>
          </p:cNvSpPr>
          <p:nvPr>
            <p:ph type="body" sz="quarter" idx="13" hasCustomPrompt="1"/>
          </p:nvPr>
        </p:nvSpPr>
        <p:spPr>
          <a:xfrm>
            <a:off x="3789432" y="1436393"/>
            <a:ext cx="5239424" cy="739160"/>
          </a:xfrm>
        </p:spPr>
        <p:txBody>
          <a:bodyPr>
            <a:noAutofit/>
          </a:bodyPr>
          <a:lstStyle>
            <a:lvl1pPr marL="0" indent="0" algn="ctr">
              <a:buNone/>
              <a:defRPr sz="6600" b="0" spc="0" baseline="0">
                <a:solidFill>
                  <a:schemeClr val="tx1"/>
                </a:solidFill>
                <a:latin typeface="+mj-lt"/>
                <a:cs typeface="+mj-cs"/>
              </a:defRPr>
            </a:lvl1pPr>
          </a:lstStyle>
          <a:p>
            <a:pPr lvl="0"/>
            <a:r>
              <a:rPr lang="en-US" dirty="0"/>
              <a:t>PORTFOLIO</a:t>
            </a:r>
          </a:p>
        </p:txBody>
      </p:sp>
      <p:sp>
        <p:nvSpPr>
          <p:cNvPr id="15" name="Picture Placeholder 14">
            <a:extLst>
              <a:ext uri="{FF2B5EF4-FFF2-40B4-BE49-F238E27FC236}">
                <a16:creationId xmlns:a16="http://schemas.microsoft.com/office/drawing/2014/main" id="{EA473430-2142-4055-97C2-9D7818C22964}"/>
              </a:ext>
            </a:extLst>
          </p:cNvPr>
          <p:cNvSpPr>
            <a:spLocks noGrp="1"/>
          </p:cNvSpPr>
          <p:nvPr>
            <p:ph type="pic" sz="quarter" idx="14"/>
          </p:nvPr>
        </p:nvSpPr>
        <p:spPr>
          <a:xfrm>
            <a:off x="487679" y="196850"/>
            <a:ext cx="3427307" cy="4946650"/>
          </a:xfrm>
        </p:spPr>
        <p:txBody>
          <a:bodyPr>
            <a:normAutofit/>
          </a:bodyPr>
          <a:lstStyle>
            <a:lvl1pPr marL="0" indent="0">
              <a:buNone/>
              <a:defRPr sz="1000"/>
            </a:lvl1pPr>
          </a:lstStyle>
          <a:p>
            <a:endParaRPr lang="en-US" dirty="0"/>
          </a:p>
        </p:txBody>
      </p:sp>
      <p:sp>
        <p:nvSpPr>
          <p:cNvPr id="20" name="Picture Placeholder 17">
            <a:extLst>
              <a:ext uri="{FF2B5EF4-FFF2-40B4-BE49-F238E27FC236}">
                <a16:creationId xmlns:a16="http://schemas.microsoft.com/office/drawing/2014/main" id="{8B907676-FDB5-48B7-9F05-2AD8EFBB3423}"/>
              </a:ext>
            </a:extLst>
          </p:cNvPr>
          <p:cNvSpPr>
            <a:spLocks noGrp="1"/>
          </p:cNvSpPr>
          <p:nvPr>
            <p:ph type="pic" sz="quarter" idx="16"/>
          </p:nvPr>
        </p:nvSpPr>
        <p:spPr>
          <a:xfrm rot="21180371">
            <a:off x="4439417" y="3059371"/>
            <a:ext cx="1161288" cy="1161288"/>
          </a:xfrm>
          <a:solidFill>
            <a:schemeClr val="bg1"/>
          </a:solidFill>
        </p:spPr>
        <p:txBody>
          <a:bodyPr>
            <a:normAutofit/>
          </a:bodyPr>
          <a:lstStyle>
            <a:lvl1pPr marL="0" indent="0">
              <a:buNone/>
              <a:defRPr sz="1000"/>
            </a:lvl1pPr>
          </a:lstStyle>
          <a:p>
            <a:endParaRPr lang="en-US" dirty="0"/>
          </a:p>
        </p:txBody>
      </p:sp>
      <p:sp>
        <p:nvSpPr>
          <p:cNvPr id="22" name="Picture Placeholder 17">
            <a:extLst>
              <a:ext uri="{FF2B5EF4-FFF2-40B4-BE49-F238E27FC236}">
                <a16:creationId xmlns:a16="http://schemas.microsoft.com/office/drawing/2014/main" id="{D8CCE653-4BAE-46A5-BE03-6F38F22CA15F}"/>
              </a:ext>
            </a:extLst>
          </p:cNvPr>
          <p:cNvSpPr>
            <a:spLocks noGrp="1"/>
          </p:cNvSpPr>
          <p:nvPr>
            <p:ph type="pic" sz="quarter" idx="17"/>
          </p:nvPr>
        </p:nvSpPr>
        <p:spPr>
          <a:xfrm rot="20881826">
            <a:off x="6959630" y="2928750"/>
            <a:ext cx="1161288" cy="1161288"/>
          </a:xfrm>
          <a:solidFill>
            <a:schemeClr val="bg1"/>
          </a:solidFill>
        </p:spPr>
        <p:txBody>
          <a:bodyPr>
            <a:normAutofit/>
          </a:bodyPr>
          <a:lstStyle>
            <a:lvl1pPr marL="0" indent="0">
              <a:buNone/>
              <a:defRPr sz="1000"/>
            </a:lvl1pPr>
          </a:lstStyle>
          <a:p>
            <a:endParaRPr lang="en-US" dirty="0"/>
          </a:p>
        </p:txBody>
      </p:sp>
      <p:sp>
        <p:nvSpPr>
          <p:cNvPr id="18" name="Picture Placeholder 17">
            <a:extLst>
              <a:ext uri="{FF2B5EF4-FFF2-40B4-BE49-F238E27FC236}">
                <a16:creationId xmlns:a16="http://schemas.microsoft.com/office/drawing/2014/main" id="{17AAE69A-3F24-43A6-8C72-B2883856FA54}"/>
              </a:ext>
            </a:extLst>
          </p:cNvPr>
          <p:cNvSpPr>
            <a:spLocks noGrp="1"/>
          </p:cNvSpPr>
          <p:nvPr>
            <p:ph type="pic" sz="quarter" idx="15"/>
          </p:nvPr>
        </p:nvSpPr>
        <p:spPr>
          <a:xfrm rot="1500000">
            <a:off x="5726422" y="3061775"/>
            <a:ext cx="1161288" cy="1161288"/>
          </a:xfrm>
          <a:solidFill>
            <a:schemeClr val="bg1"/>
          </a:solidFill>
        </p:spPr>
        <p:txBody>
          <a:bodyPr>
            <a:normAutofit/>
          </a:bodyPr>
          <a:lstStyle>
            <a:lvl1pPr marL="0" indent="0">
              <a:buNone/>
              <a:defRPr sz="1000"/>
            </a:lvl1pPr>
          </a:lstStyle>
          <a:p>
            <a:endParaRPr lang="en-US" dirty="0"/>
          </a:p>
        </p:txBody>
      </p:sp>
    </p:spTree>
    <p:extLst>
      <p:ext uri="{BB962C8B-B14F-4D97-AF65-F5344CB8AC3E}">
        <p14:creationId xmlns:p14="http://schemas.microsoft.com/office/powerpoint/2010/main" val="1073640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ตัวแทนข้อความ 9">
            <a:extLst>
              <a:ext uri="{FF2B5EF4-FFF2-40B4-BE49-F238E27FC236}">
                <a16:creationId xmlns:a16="http://schemas.microsoft.com/office/drawing/2014/main" id="{B22F5E2E-F5E4-4D87-86DD-FC9EDA1B4A8F}"/>
              </a:ext>
            </a:extLst>
          </p:cNvPr>
          <p:cNvSpPr>
            <a:spLocks noGrp="1"/>
          </p:cNvSpPr>
          <p:nvPr>
            <p:ph type="body" sz="quarter" idx="19" hasCustomPrompt="1"/>
          </p:nvPr>
        </p:nvSpPr>
        <p:spPr>
          <a:xfrm>
            <a:off x="1141171" y="3622267"/>
            <a:ext cx="1818798" cy="558196"/>
          </a:xfrm>
        </p:spPr>
        <p:txBody>
          <a:bodyPr>
            <a:noAutofit/>
          </a:bodyPr>
          <a:lstStyle>
            <a:lvl1pPr marL="0" indent="0" algn="thaiDist">
              <a:lnSpc>
                <a:spcPct val="95000"/>
              </a:lnSpc>
              <a:spcBef>
                <a:spcPts val="0"/>
              </a:spcBef>
              <a:buNone/>
              <a:defRPr sz="1050" b="0" spc="0" baseline="0">
                <a:solidFill>
                  <a:schemeClr val="tx1"/>
                </a:solidFill>
                <a:latin typeface="+mn-lt"/>
                <a:cs typeface="+mn-cs"/>
              </a:defRPr>
            </a:lvl1pPr>
          </a:lstStyle>
          <a:p>
            <a:pPr lvl="0"/>
            <a:r>
              <a:rPr lang="en-US" dirty="0"/>
              <a:t>Lorem Ipsum is simply dummy text of the printing and typesetting industry.</a:t>
            </a:r>
          </a:p>
        </p:txBody>
      </p:sp>
      <p:sp>
        <p:nvSpPr>
          <p:cNvPr id="3" name="ตัวแทนข้อความ 9">
            <a:extLst>
              <a:ext uri="{FF2B5EF4-FFF2-40B4-BE49-F238E27FC236}">
                <a16:creationId xmlns:a16="http://schemas.microsoft.com/office/drawing/2014/main" id="{2E6BF8CD-3AF8-4248-9118-CF3CC50A63AE}"/>
              </a:ext>
            </a:extLst>
          </p:cNvPr>
          <p:cNvSpPr>
            <a:spLocks noGrp="1"/>
          </p:cNvSpPr>
          <p:nvPr>
            <p:ph type="body" sz="quarter" idx="20" hasCustomPrompt="1"/>
          </p:nvPr>
        </p:nvSpPr>
        <p:spPr>
          <a:xfrm>
            <a:off x="1141171" y="3281773"/>
            <a:ext cx="1818798" cy="220389"/>
          </a:xfrm>
        </p:spPr>
        <p:txBody>
          <a:bodyPr>
            <a:noAutofit/>
          </a:bodyPr>
          <a:lstStyle>
            <a:lvl1pPr marL="0" indent="0" algn="ctr">
              <a:lnSpc>
                <a:spcPct val="95000"/>
              </a:lnSpc>
              <a:spcBef>
                <a:spcPts val="0"/>
              </a:spcBef>
              <a:buNone/>
              <a:defRPr sz="1600" b="1" spc="100" baseline="0">
                <a:solidFill>
                  <a:schemeClr val="tx1"/>
                </a:solidFill>
                <a:latin typeface="+mj-lt"/>
                <a:cs typeface="+mj-cs"/>
              </a:defRPr>
            </a:lvl1pPr>
          </a:lstStyle>
          <a:p>
            <a:pPr lvl="0"/>
            <a:r>
              <a:rPr lang="en-US" dirty="0"/>
              <a:t>LOREM IPSUM</a:t>
            </a:r>
          </a:p>
        </p:txBody>
      </p:sp>
      <p:sp>
        <p:nvSpPr>
          <p:cNvPr id="4" name="ตัวแทนข้อความ 9">
            <a:extLst>
              <a:ext uri="{FF2B5EF4-FFF2-40B4-BE49-F238E27FC236}">
                <a16:creationId xmlns:a16="http://schemas.microsoft.com/office/drawing/2014/main" id="{E489771E-8A28-4AA0-9091-122B801B2C0A}"/>
              </a:ext>
            </a:extLst>
          </p:cNvPr>
          <p:cNvSpPr>
            <a:spLocks noGrp="1"/>
          </p:cNvSpPr>
          <p:nvPr>
            <p:ph type="body" sz="quarter" idx="21" hasCustomPrompt="1"/>
          </p:nvPr>
        </p:nvSpPr>
        <p:spPr>
          <a:xfrm>
            <a:off x="3662601" y="3622267"/>
            <a:ext cx="1818798" cy="558196"/>
          </a:xfrm>
        </p:spPr>
        <p:txBody>
          <a:bodyPr>
            <a:noAutofit/>
          </a:bodyPr>
          <a:lstStyle>
            <a:lvl1pPr marL="0" indent="0" algn="thaiDist">
              <a:lnSpc>
                <a:spcPct val="95000"/>
              </a:lnSpc>
              <a:spcBef>
                <a:spcPts val="0"/>
              </a:spcBef>
              <a:buNone/>
              <a:defRPr sz="1050" b="0" spc="0" baseline="0">
                <a:solidFill>
                  <a:schemeClr val="tx1"/>
                </a:solidFill>
                <a:latin typeface="+mn-lt"/>
                <a:cs typeface="+mn-cs"/>
              </a:defRPr>
            </a:lvl1pPr>
          </a:lstStyle>
          <a:p>
            <a:pPr lvl="0"/>
            <a:r>
              <a:rPr lang="en-US" dirty="0"/>
              <a:t>Lorem Ipsum is simply dummy text of the printing and typesetting industry.</a:t>
            </a:r>
          </a:p>
        </p:txBody>
      </p:sp>
      <p:sp>
        <p:nvSpPr>
          <p:cNvPr id="5" name="ตัวแทนข้อความ 9">
            <a:extLst>
              <a:ext uri="{FF2B5EF4-FFF2-40B4-BE49-F238E27FC236}">
                <a16:creationId xmlns:a16="http://schemas.microsoft.com/office/drawing/2014/main" id="{EC1EB763-EE56-40FB-8FC2-FA8E4023D466}"/>
              </a:ext>
            </a:extLst>
          </p:cNvPr>
          <p:cNvSpPr>
            <a:spLocks noGrp="1"/>
          </p:cNvSpPr>
          <p:nvPr>
            <p:ph type="body" sz="quarter" idx="22" hasCustomPrompt="1"/>
          </p:nvPr>
        </p:nvSpPr>
        <p:spPr>
          <a:xfrm>
            <a:off x="3662601" y="3281773"/>
            <a:ext cx="1818798" cy="220389"/>
          </a:xfrm>
        </p:spPr>
        <p:txBody>
          <a:bodyPr>
            <a:noAutofit/>
          </a:bodyPr>
          <a:lstStyle>
            <a:lvl1pPr marL="0" indent="0" algn="ctr">
              <a:lnSpc>
                <a:spcPct val="95000"/>
              </a:lnSpc>
              <a:spcBef>
                <a:spcPts val="0"/>
              </a:spcBef>
              <a:buNone/>
              <a:defRPr sz="1600" b="1" spc="100" baseline="0">
                <a:solidFill>
                  <a:schemeClr val="tx1"/>
                </a:solidFill>
                <a:latin typeface="+mj-lt"/>
                <a:cs typeface="+mj-cs"/>
              </a:defRPr>
            </a:lvl1pPr>
          </a:lstStyle>
          <a:p>
            <a:pPr lvl="0"/>
            <a:r>
              <a:rPr lang="en-US" dirty="0"/>
              <a:t>LOREM IPSUM</a:t>
            </a:r>
          </a:p>
        </p:txBody>
      </p:sp>
      <p:sp>
        <p:nvSpPr>
          <p:cNvPr id="6" name="ตัวแทนข้อความ 9">
            <a:extLst>
              <a:ext uri="{FF2B5EF4-FFF2-40B4-BE49-F238E27FC236}">
                <a16:creationId xmlns:a16="http://schemas.microsoft.com/office/drawing/2014/main" id="{E7B984E6-D4EE-48F6-A964-9A24E53EF5BA}"/>
              </a:ext>
            </a:extLst>
          </p:cNvPr>
          <p:cNvSpPr>
            <a:spLocks noGrp="1"/>
          </p:cNvSpPr>
          <p:nvPr>
            <p:ph type="body" sz="quarter" idx="23" hasCustomPrompt="1"/>
          </p:nvPr>
        </p:nvSpPr>
        <p:spPr>
          <a:xfrm>
            <a:off x="6184031" y="3622267"/>
            <a:ext cx="1818798" cy="558196"/>
          </a:xfrm>
        </p:spPr>
        <p:txBody>
          <a:bodyPr>
            <a:noAutofit/>
          </a:bodyPr>
          <a:lstStyle>
            <a:lvl1pPr marL="0" indent="0" algn="thaiDist">
              <a:lnSpc>
                <a:spcPct val="95000"/>
              </a:lnSpc>
              <a:spcBef>
                <a:spcPts val="0"/>
              </a:spcBef>
              <a:buNone/>
              <a:defRPr sz="1050" b="0" spc="0" baseline="0">
                <a:solidFill>
                  <a:schemeClr val="tx1"/>
                </a:solidFill>
                <a:latin typeface="+mn-lt"/>
                <a:cs typeface="+mn-cs"/>
              </a:defRPr>
            </a:lvl1pPr>
          </a:lstStyle>
          <a:p>
            <a:pPr lvl="0"/>
            <a:r>
              <a:rPr lang="en-US" dirty="0"/>
              <a:t>Lorem Ipsum is simply dummy text of the printing and typesetting industry.</a:t>
            </a:r>
          </a:p>
        </p:txBody>
      </p:sp>
      <p:sp>
        <p:nvSpPr>
          <p:cNvPr id="7" name="ตัวแทนข้อความ 9">
            <a:extLst>
              <a:ext uri="{FF2B5EF4-FFF2-40B4-BE49-F238E27FC236}">
                <a16:creationId xmlns:a16="http://schemas.microsoft.com/office/drawing/2014/main" id="{96B51BD2-B2BB-4519-92B5-E35E90C3EB4B}"/>
              </a:ext>
            </a:extLst>
          </p:cNvPr>
          <p:cNvSpPr>
            <a:spLocks noGrp="1"/>
          </p:cNvSpPr>
          <p:nvPr>
            <p:ph type="body" sz="quarter" idx="24" hasCustomPrompt="1"/>
          </p:nvPr>
        </p:nvSpPr>
        <p:spPr>
          <a:xfrm>
            <a:off x="6184031" y="3283563"/>
            <a:ext cx="1818798" cy="220389"/>
          </a:xfrm>
        </p:spPr>
        <p:txBody>
          <a:bodyPr>
            <a:noAutofit/>
          </a:bodyPr>
          <a:lstStyle>
            <a:lvl1pPr marL="0" indent="0" algn="ctr">
              <a:lnSpc>
                <a:spcPct val="95000"/>
              </a:lnSpc>
              <a:spcBef>
                <a:spcPts val="0"/>
              </a:spcBef>
              <a:buNone/>
              <a:defRPr sz="1600" b="1" spc="100" baseline="0">
                <a:solidFill>
                  <a:schemeClr val="tx1"/>
                </a:solidFill>
                <a:latin typeface="+mj-lt"/>
                <a:cs typeface="+mj-cs"/>
              </a:defRPr>
            </a:lvl1pPr>
          </a:lstStyle>
          <a:p>
            <a:pPr lvl="0"/>
            <a:r>
              <a:rPr lang="en-US" dirty="0"/>
              <a:t>LOREM IPSUM</a:t>
            </a:r>
          </a:p>
        </p:txBody>
      </p:sp>
      <p:sp>
        <p:nvSpPr>
          <p:cNvPr id="8" name="ตัวแทนข้อความ 9">
            <a:extLst>
              <a:ext uri="{FF2B5EF4-FFF2-40B4-BE49-F238E27FC236}">
                <a16:creationId xmlns:a16="http://schemas.microsoft.com/office/drawing/2014/main" id="{FF808278-5580-42BC-8761-C53F83E5EBBD}"/>
              </a:ext>
            </a:extLst>
          </p:cNvPr>
          <p:cNvSpPr>
            <a:spLocks noGrp="1"/>
          </p:cNvSpPr>
          <p:nvPr>
            <p:ph type="body" sz="quarter" idx="25" hasCustomPrompt="1"/>
          </p:nvPr>
        </p:nvSpPr>
        <p:spPr>
          <a:xfrm>
            <a:off x="1141171" y="1653879"/>
            <a:ext cx="1818798" cy="558196"/>
          </a:xfrm>
        </p:spPr>
        <p:txBody>
          <a:bodyPr>
            <a:noAutofit/>
          </a:bodyPr>
          <a:lstStyle>
            <a:lvl1pPr marL="0" indent="0" algn="thaiDist">
              <a:lnSpc>
                <a:spcPct val="95000"/>
              </a:lnSpc>
              <a:spcBef>
                <a:spcPts val="0"/>
              </a:spcBef>
              <a:buNone/>
              <a:defRPr sz="1050" b="0" spc="0" baseline="0">
                <a:solidFill>
                  <a:schemeClr val="tx1"/>
                </a:solidFill>
                <a:latin typeface="+mn-lt"/>
                <a:cs typeface="+mn-cs"/>
              </a:defRPr>
            </a:lvl1pPr>
          </a:lstStyle>
          <a:p>
            <a:pPr lvl="0"/>
            <a:r>
              <a:rPr lang="en-US" dirty="0"/>
              <a:t>Lorem Ipsum is simply dummy text of the printing and typesetting industry.</a:t>
            </a:r>
          </a:p>
        </p:txBody>
      </p:sp>
      <p:sp>
        <p:nvSpPr>
          <p:cNvPr id="9" name="ตัวแทนข้อความ 9">
            <a:extLst>
              <a:ext uri="{FF2B5EF4-FFF2-40B4-BE49-F238E27FC236}">
                <a16:creationId xmlns:a16="http://schemas.microsoft.com/office/drawing/2014/main" id="{3B027E49-CD9A-405B-AFB9-E4187497498D}"/>
              </a:ext>
            </a:extLst>
          </p:cNvPr>
          <p:cNvSpPr>
            <a:spLocks noGrp="1"/>
          </p:cNvSpPr>
          <p:nvPr>
            <p:ph type="body" sz="quarter" idx="26" hasCustomPrompt="1"/>
          </p:nvPr>
        </p:nvSpPr>
        <p:spPr>
          <a:xfrm>
            <a:off x="1141171" y="1323813"/>
            <a:ext cx="1818798" cy="220389"/>
          </a:xfrm>
        </p:spPr>
        <p:txBody>
          <a:bodyPr>
            <a:noAutofit/>
          </a:bodyPr>
          <a:lstStyle>
            <a:lvl1pPr marL="0" indent="0" algn="ctr">
              <a:lnSpc>
                <a:spcPct val="95000"/>
              </a:lnSpc>
              <a:spcBef>
                <a:spcPts val="0"/>
              </a:spcBef>
              <a:buNone/>
              <a:defRPr sz="1600" b="1" spc="100" baseline="0">
                <a:solidFill>
                  <a:schemeClr val="tx1"/>
                </a:solidFill>
                <a:latin typeface="+mj-lt"/>
                <a:cs typeface="+mj-cs"/>
              </a:defRPr>
            </a:lvl1pPr>
          </a:lstStyle>
          <a:p>
            <a:pPr lvl="0"/>
            <a:r>
              <a:rPr lang="en-US" dirty="0"/>
              <a:t>LOREM IPSUM</a:t>
            </a:r>
          </a:p>
        </p:txBody>
      </p:sp>
      <p:sp>
        <p:nvSpPr>
          <p:cNvPr id="10" name="ตัวแทนข้อความ 9">
            <a:extLst>
              <a:ext uri="{FF2B5EF4-FFF2-40B4-BE49-F238E27FC236}">
                <a16:creationId xmlns:a16="http://schemas.microsoft.com/office/drawing/2014/main" id="{A6B149C4-8616-4080-A4E3-8DFEBDF777CB}"/>
              </a:ext>
            </a:extLst>
          </p:cNvPr>
          <p:cNvSpPr>
            <a:spLocks noGrp="1"/>
          </p:cNvSpPr>
          <p:nvPr>
            <p:ph type="body" sz="quarter" idx="27" hasCustomPrompt="1"/>
          </p:nvPr>
        </p:nvSpPr>
        <p:spPr>
          <a:xfrm>
            <a:off x="3662601" y="1653879"/>
            <a:ext cx="1818798" cy="558196"/>
          </a:xfrm>
        </p:spPr>
        <p:txBody>
          <a:bodyPr>
            <a:noAutofit/>
          </a:bodyPr>
          <a:lstStyle>
            <a:lvl1pPr marL="0" indent="0" algn="thaiDist">
              <a:lnSpc>
                <a:spcPct val="95000"/>
              </a:lnSpc>
              <a:spcBef>
                <a:spcPts val="0"/>
              </a:spcBef>
              <a:buNone/>
              <a:defRPr sz="1050" b="0" spc="0" baseline="0">
                <a:solidFill>
                  <a:schemeClr val="tx1"/>
                </a:solidFill>
                <a:latin typeface="+mn-lt"/>
                <a:cs typeface="+mn-cs"/>
              </a:defRPr>
            </a:lvl1pPr>
          </a:lstStyle>
          <a:p>
            <a:pPr lvl="0"/>
            <a:r>
              <a:rPr lang="en-US" dirty="0"/>
              <a:t>Lorem Ipsum is simply dummy text of the printing and typesetting industry.</a:t>
            </a:r>
          </a:p>
        </p:txBody>
      </p:sp>
      <p:sp>
        <p:nvSpPr>
          <p:cNvPr id="11" name="ตัวแทนข้อความ 9">
            <a:extLst>
              <a:ext uri="{FF2B5EF4-FFF2-40B4-BE49-F238E27FC236}">
                <a16:creationId xmlns:a16="http://schemas.microsoft.com/office/drawing/2014/main" id="{CC3F21D4-38B0-4D26-90DB-E1F581934326}"/>
              </a:ext>
            </a:extLst>
          </p:cNvPr>
          <p:cNvSpPr>
            <a:spLocks noGrp="1"/>
          </p:cNvSpPr>
          <p:nvPr>
            <p:ph type="body" sz="quarter" idx="28" hasCustomPrompt="1"/>
          </p:nvPr>
        </p:nvSpPr>
        <p:spPr>
          <a:xfrm>
            <a:off x="3662601" y="1323813"/>
            <a:ext cx="1818798" cy="220389"/>
          </a:xfrm>
        </p:spPr>
        <p:txBody>
          <a:bodyPr>
            <a:noAutofit/>
          </a:bodyPr>
          <a:lstStyle>
            <a:lvl1pPr marL="0" indent="0" algn="ctr">
              <a:lnSpc>
                <a:spcPct val="95000"/>
              </a:lnSpc>
              <a:spcBef>
                <a:spcPts val="0"/>
              </a:spcBef>
              <a:buNone/>
              <a:defRPr sz="1600" b="1" spc="100" baseline="0">
                <a:solidFill>
                  <a:schemeClr val="tx1"/>
                </a:solidFill>
                <a:latin typeface="+mj-lt"/>
                <a:cs typeface="+mj-cs"/>
              </a:defRPr>
            </a:lvl1pPr>
          </a:lstStyle>
          <a:p>
            <a:pPr lvl="0"/>
            <a:r>
              <a:rPr lang="en-US" dirty="0"/>
              <a:t>LOREM IPSUM</a:t>
            </a:r>
          </a:p>
        </p:txBody>
      </p:sp>
      <p:sp>
        <p:nvSpPr>
          <p:cNvPr id="12" name="ตัวแทนข้อความ 9">
            <a:extLst>
              <a:ext uri="{FF2B5EF4-FFF2-40B4-BE49-F238E27FC236}">
                <a16:creationId xmlns:a16="http://schemas.microsoft.com/office/drawing/2014/main" id="{9A36CC89-3706-4F43-9C26-AC0B9BC22667}"/>
              </a:ext>
            </a:extLst>
          </p:cNvPr>
          <p:cNvSpPr>
            <a:spLocks noGrp="1"/>
          </p:cNvSpPr>
          <p:nvPr>
            <p:ph type="body" sz="quarter" idx="29" hasCustomPrompt="1"/>
          </p:nvPr>
        </p:nvSpPr>
        <p:spPr>
          <a:xfrm>
            <a:off x="6184031" y="1653879"/>
            <a:ext cx="1818798" cy="558196"/>
          </a:xfrm>
        </p:spPr>
        <p:txBody>
          <a:bodyPr>
            <a:noAutofit/>
          </a:bodyPr>
          <a:lstStyle>
            <a:lvl1pPr marL="0" indent="0" algn="thaiDist">
              <a:lnSpc>
                <a:spcPct val="95000"/>
              </a:lnSpc>
              <a:spcBef>
                <a:spcPts val="0"/>
              </a:spcBef>
              <a:buNone/>
              <a:defRPr sz="1050" b="0" spc="0" baseline="0">
                <a:solidFill>
                  <a:schemeClr val="tx1"/>
                </a:solidFill>
                <a:latin typeface="+mn-lt"/>
                <a:cs typeface="+mn-cs"/>
              </a:defRPr>
            </a:lvl1pPr>
          </a:lstStyle>
          <a:p>
            <a:pPr lvl="0"/>
            <a:r>
              <a:rPr lang="en-US" dirty="0"/>
              <a:t>Lorem Ipsum is simply dummy text of the printing and typesetting industry.</a:t>
            </a:r>
          </a:p>
        </p:txBody>
      </p:sp>
      <p:sp>
        <p:nvSpPr>
          <p:cNvPr id="13" name="ตัวแทนข้อความ 9">
            <a:extLst>
              <a:ext uri="{FF2B5EF4-FFF2-40B4-BE49-F238E27FC236}">
                <a16:creationId xmlns:a16="http://schemas.microsoft.com/office/drawing/2014/main" id="{BE5D4433-0507-4AAF-9392-7629E3445D55}"/>
              </a:ext>
            </a:extLst>
          </p:cNvPr>
          <p:cNvSpPr>
            <a:spLocks noGrp="1"/>
          </p:cNvSpPr>
          <p:nvPr>
            <p:ph type="body" sz="quarter" idx="30" hasCustomPrompt="1"/>
          </p:nvPr>
        </p:nvSpPr>
        <p:spPr>
          <a:xfrm>
            <a:off x="6184031" y="1323813"/>
            <a:ext cx="1818798" cy="220389"/>
          </a:xfrm>
        </p:spPr>
        <p:txBody>
          <a:bodyPr>
            <a:noAutofit/>
          </a:bodyPr>
          <a:lstStyle>
            <a:lvl1pPr marL="0" indent="0" algn="ctr">
              <a:lnSpc>
                <a:spcPct val="95000"/>
              </a:lnSpc>
              <a:spcBef>
                <a:spcPts val="0"/>
              </a:spcBef>
              <a:buNone/>
              <a:defRPr sz="1600" b="1" spc="100" baseline="0">
                <a:solidFill>
                  <a:schemeClr val="tx1"/>
                </a:solidFill>
                <a:latin typeface="+mj-lt"/>
                <a:cs typeface="+mj-cs"/>
              </a:defRPr>
            </a:lvl1pPr>
          </a:lstStyle>
          <a:p>
            <a:pPr lvl="0"/>
            <a:r>
              <a:rPr lang="en-US" dirty="0"/>
              <a:t>LOREM IPSUM</a:t>
            </a:r>
          </a:p>
        </p:txBody>
      </p:sp>
      <p:sp>
        <p:nvSpPr>
          <p:cNvPr id="14" name="Rectangle 13">
            <a:extLst>
              <a:ext uri="{FF2B5EF4-FFF2-40B4-BE49-F238E27FC236}">
                <a16:creationId xmlns:a16="http://schemas.microsoft.com/office/drawing/2014/main" id="{F00D96E9-C5A8-4100-8C28-19B54DD5F9A4}"/>
              </a:ext>
            </a:extLst>
          </p:cNvPr>
          <p:cNvSpPr/>
          <p:nvPr userDrawn="1"/>
        </p:nvSpPr>
        <p:spPr>
          <a:xfrm>
            <a:off x="0" y="4856117"/>
            <a:ext cx="9144000" cy="2873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5334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ตัวแทนข้อความ 6">
            <a:extLst>
              <a:ext uri="{FF2B5EF4-FFF2-40B4-BE49-F238E27FC236}">
                <a16:creationId xmlns:a16="http://schemas.microsoft.com/office/drawing/2014/main" id="{E63F7600-5316-4BF6-8879-C7A772406357}"/>
              </a:ext>
            </a:extLst>
          </p:cNvPr>
          <p:cNvSpPr>
            <a:spLocks noGrp="1"/>
          </p:cNvSpPr>
          <p:nvPr>
            <p:ph type="body" sz="quarter" idx="21" hasCustomPrompt="1"/>
          </p:nvPr>
        </p:nvSpPr>
        <p:spPr>
          <a:xfrm>
            <a:off x="6466620" y="838949"/>
            <a:ext cx="2448011" cy="400915"/>
          </a:xfrm>
        </p:spPr>
        <p:txBody>
          <a:bodyPr vert="horz" lIns="91440" tIns="45720" rIns="91440" bIns="45720" rtlCol="0">
            <a:noAutofit/>
          </a:bodyPr>
          <a:lstStyle>
            <a:lvl1pPr algn="thaiDist">
              <a:defRPr lang="en-US" sz="1050" spc="0" baseline="0" dirty="0">
                <a:solidFill>
                  <a:schemeClr val="tx1"/>
                </a:solidFill>
                <a:effectLst/>
              </a:defRPr>
            </a:lvl1pPr>
          </a:lstStyle>
          <a:p>
            <a:pPr marL="0" marR="0" lvl="0" indent="0" algn="thaiDist" fontAlgn="auto">
              <a:lnSpc>
                <a:spcPct val="105000"/>
              </a:lnSpc>
              <a:spcAft>
                <a:spcPts val="0"/>
              </a:spcAft>
              <a:buClrTx/>
              <a:buSzTx/>
              <a:buNone/>
              <a:tabLst/>
            </a:pPr>
            <a:r>
              <a:rPr lang="en-US" dirty="0"/>
              <a:t>Lorem Ipsum is simply dummy text of the printing and typesetting industry.</a:t>
            </a:r>
          </a:p>
        </p:txBody>
      </p:sp>
      <p:sp>
        <p:nvSpPr>
          <p:cNvPr id="3" name="ตัวแทนข้อความ 6">
            <a:extLst>
              <a:ext uri="{FF2B5EF4-FFF2-40B4-BE49-F238E27FC236}">
                <a16:creationId xmlns:a16="http://schemas.microsoft.com/office/drawing/2014/main" id="{0225690B-D7F2-4BB9-89A9-87EE563DA6F5}"/>
              </a:ext>
            </a:extLst>
          </p:cNvPr>
          <p:cNvSpPr>
            <a:spLocks noGrp="1"/>
          </p:cNvSpPr>
          <p:nvPr>
            <p:ph type="body" sz="quarter" idx="22" hasCustomPrompt="1"/>
          </p:nvPr>
        </p:nvSpPr>
        <p:spPr>
          <a:xfrm>
            <a:off x="6466620" y="526418"/>
            <a:ext cx="2066114" cy="299785"/>
          </a:xfrm>
        </p:spPr>
        <p:txBody>
          <a:bodyPr>
            <a:noAutofit/>
          </a:bodyPr>
          <a:lstStyle>
            <a:lvl1pPr marL="0" indent="0" algn="l">
              <a:buNone/>
              <a:defRPr sz="1800" b="1" spc="0" baseline="0">
                <a:solidFill>
                  <a:schemeClr val="tx1"/>
                </a:solidFill>
                <a:effectLst/>
                <a:latin typeface="+mj-lt"/>
                <a:cs typeface="+mj-cs"/>
              </a:defRPr>
            </a:lvl1pPr>
          </a:lstStyle>
          <a:p>
            <a:pPr lvl="0"/>
            <a:r>
              <a:rPr lang="en-US" dirty="0"/>
              <a:t>INSTITUTION</a:t>
            </a:r>
            <a:r>
              <a:rPr lang="th-TH" dirty="0"/>
              <a:t> </a:t>
            </a:r>
            <a:r>
              <a:rPr lang="en-US" dirty="0"/>
              <a:t>01</a:t>
            </a:r>
          </a:p>
        </p:txBody>
      </p:sp>
      <p:sp>
        <p:nvSpPr>
          <p:cNvPr id="4" name="ตัวแทนข้อความ 6">
            <a:extLst>
              <a:ext uri="{FF2B5EF4-FFF2-40B4-BE49-F238E27FC236}">
                <a16:creationId xmlns:a16="http://schemas.microsoft.com/office/drawing/2014/main" id="{BADA06EC-D23B-4BD6-83F5-2C24F70463F6}"/>
              </a:ext>
            </a:extLst>
          </p:cNvPr>
          <p:cNvSpPr>
            <a:spLocks noGrp="1"/>
          </p:cNvSpPr>
          <p:nvPr>
            <p:ph type="body" sz="quarter" idx="23" hasCustomPrompt="1"/>
          </p:nvPr>
        </p:nvSpPr>
        <p:spPr>
          <a:xfrm>
            <a:off x="6466620" y="1977683"/>
            <a:ext cx="2448011" cy="400915"/>
          </a:xfrm>
        </p:spPr>
        <p:txBody>
          <a:bodyPr vert="horz" lIns="91440" tIns="45720" rIns="91440" bIns="45720" rtlCol="0">
            <a:noAutofit/>
          </a:bodyPr>
          <a:lstStyle>
            <a:lvl1pPr algn="thaiDist">
              <a:defRPr lang="en-US" sz="1050" spc="0" baseline="0" dirty="0">
                <a:solidFill>
                  <a:schemeClr val="tx1"/>
                </a:solidFill>
                <a:effectLst/>
              </a:defRPr>
            </a:lvl1pPr>
          </a:lstStyle>
          <a:p>
            <a:pPr marL="0" marR="0" lvl="0" indent="0" algn="thaiDist" fontAlgn="auto">
              <a:lnSpc>
                <a:spcPct val="105000"/>
              </a:lnSpc>
              <a:spcAft>
                <a:spcPts val="0"/>
              </a:spcAft>
              <a:buClrTx/>
              <a:buSzTx/>
              <a:buNone/>
              <a:tabLst/>
            </a:pPr>
            <a:r>
              <a:rPr lang="en-US" dirty="0"/>
              <a:t>Lorem Ipsum is simply dummy text of the printing and typesetting industry.</a:t>
            </a:r>
          </a:p>
        </p:txBody>
      </p:sp>
      <p:sp>
        <p:nvSpPr>
          <p:cNvPr id="5" name="ตัวแทนข้อความ 6">
            <a:extLst>
              <a:ext uri="{FF2B5EF4-FFF2-40B4-BE49-F238E27FC236}">
                <a16:creationId xmlns:a16="http://schemas.microsoft.com/office/drawing/2014/main" id="{2C1DC323-593D-4013-8D3C-56E9FEA2E7AF}"/>
              </a:ext>
            </a:extLst>
          </p:cNvPr>
          <p:cNvSpPr>
            <a:spLocks noGrp="1"/>
          </p:cNvSpPr>
          <p:nvPr>
            <p:ph type="body" sz="quarter" idx="24" hasCustomPrompt="1"/>
          </p:nvPr>
        </p:nvSpPr>
        <p:spPr>
          <a:xfrm>
            <a:off x="6466620" y="1665152"/>
            <a:ext cx="2066114" cy="299785"/>
          </a:xfrm>
        </p:spPr>
        <p:txBody>
          <a:bodyPr>
            <a:noAutofit/>
          </a:bodyPr>
          <a:lstStyle>
            <a:lvl1pPr marL="0" indent="0" algn="l">
              <a:buNone/>
              <a:defRPr sz="1800" b="1" spc="0" baseline="0">
                <a:solidFill>
                  <a:schemeClr val="tx1"/>
                </a:solidFill>
                <a:effectLst/>
                <a:latin typeface="+mj-lt"/>
                <a:cs typeface="+mj-cs"/>
              </a:defRPr>
            </a:lvl1pPr>
          </a:lstStyle>
          <a:p>
            <a:pPr lvl="0"/>
            <a:r>
              <a:rPr lang="en-US" dirty="0"/>
              <a:t>INSTITUTION 02</a:t>
            </a:r>
          </a:p>
        </p:txBody>
      </p:sp>
      <p:sp>
        <p:nvSpPr>
          <p:cNvPr id="6" name="ตัวแทนข้อความ 6">
            <a:extLst>
              <a:ext uri="{FF2B5EF4-FFF2-40B4-BE49-F238E27FC236}">
                <a16:creationId xmlns:a16="http://schemas.microsoft.com/office/drawing/2014/main" id="{9CD0678C-A770-42EF-83D2-8DE828F91480}"/>
              </a:ext>
            </a:extLst>
          </p:cNvPr>
          <p:cNvSpPr>
            <a:spLocks noGrp="1"/>
          </p:cNvSpPr>
          <p:nvPr>
            <p:ph type="body" sz="quarter" idx="25" hasCustomPrompt="1"/>
          </p:nvPr>
        </p:nvSpPr>
        <p:spPr>
          <a:xfrm>
            <a:off x="6466620" y="3116417"/>
            <a:ext cx="2448011" cy="400915"/>
          </a:xfrm>
        </p:spPr>
        <p:txBody>
          <a:bodyPr vert="horz" lIns="91440" tIns="45720" rIns="91440" bIns="45720" rtlCol="0">
            <a:noAutofit/>
          </a:bodyPr>
          <a:lstStyle>
            <a:lvl1pPr algn="thaiDist">
              <a:defRPr lang="en-US" sz="1050" spc="0" baseline="0" dirty="0">
                <a:solidFill>
                  <a:schemeClr val="tx1"/>
                </a:solidFill>
                <a:effectLst/>
              </a:defRPr>
            </a:lvl1pPr>
          </a:lstStyle>
          <a:p>
            <a:pPr marL="0" marR="0" lvl="0" indent="0" algn="thaiDist" fontAlgn="auto">
              <a:lnSpc>
                <a:spcPct val="105000"/>
              </a:lnSpc>
              <a:spcAft>
                <a:spcPts val="0"/>
              </a:spcAft>
              <a:buClrTx/>
              <a:buSzTx/>
              <a:buNone/>
              <a:tabLst/>
            </a:pPr>
            <a:r>
              <a:rPr lang="en-US" dirty="0"/>
              <a:t>Lorem Ipsum is simply dummy text of the printing and typesetting industry.</a:t>
            </a:r>
          </a:p>
        </p:txBody>
      </p:sp>
      <p:sp>
        <p:nvSpPr>
          <p:cNvPr id="7" name="ตัวแทนข้อความ 6">
            <a:extLst>
              <a:ext uri="{FF2B5EF4-FFF2-40B4-BE49-F238E27FC236}">
                <a16:creationId xmlns:a16="http://schemas.microsoft.com/office/drawing/2014/main" id="{C9B7ABF4-D568-44E5-83A1-04176A4863CB}"/>
              </a:ext>
            </a:extLst>
          </p:cNvPr>
          <p:cNvSpPr>
            <a:spLocks noGrp="1"/>
          </p:cNvSpPr>
          <p:nvPr>
            <p:ph type="body" sz="quarter" idx="26" hasCustomPrompt="1"/>
          </p:nvPr>
        </p:nvSpPr>
        <p:spPr>
          <a:xfrm>
            <a:off x="6466620" y="2803886"/>
            <a:ext cx="2066114" cy="299785"/>
          </a:xfrm>
        </p:spPr>
        <p:txBody>
          <a:bodyPr>
            <a:noAutofit/>
          </a:bodyPr>
          <a:lstStyle>
            <a:lvl1pPr marL="0" indent="0" algn="l">
              <a:buNone/>
              <a:defRPr sz="1800" b="1" spc="0" baseline="0">
                <a:solidFill>
                  <a:schemeClr val="tx1"/>
                </a:solidFill>
                <a:effectLst/>
                <a:latin typeface="+mj-lt"/>
                <a:cs typeface="+mj-cs"/>
              </a:defRPr>
            </a:lvl1pPr>
          </a:lstStyle>
          <a:p>
            <a:pPr lvl="0"/>
            <a:r>
              <a:rPr lang="en-US" dirty="0"/>
              <a:t>INSTITUTION 03</a:t>
            </a:r>
          </a:p>
        </p:txBody>
      </p:sp>
      <p:sp>
        <p:nvSpPr>
          <p:cNvPr id="8" name="ตัวแทนข้อความ 6">
            <a:extLst>
              <a:ext uri="{FF2B5EF4-FFF2-40B4-BE49-F238E27FC236}">
                <a16:creationId xmlns:a16="http://schemas.microsoft.com/office/drawing/2014/main" id="{6BCC9144-C63B-4912-BB52-C3B47CDD7C1C}"/>
              </a:ext>
            </a:extLst>
          </p:cNvPr>
          <p:cNvSpPr>
            <a:spLocks noGrp="1"/>
          </p:cNvSpPr>
          <p:nvPr>
            <p:ph type="body" sz="quarter" idx="27" hasCustomPrompt="1"/>
          </p:nvPr>
        </p:nvSpPr>
        <p:spPr>
          <a:xfrm>
            <a:off x="6466620" y="4255151"/>
            <a:ext cx="2448011" cy="400915"/>
          </a:xfrm>
        </p:spPr>
        <p:txBody>
          <a:bodyPr vert="horz" lIns="91440" tIns="45720" rIns="91440" bIns="45720" rtlCol="0">
            <a:noAutofit/>
          </a:bodyPr>
          <a:lstStyle>
            <a:lvl1pPr algn="thaiDist">
              <a:defRPr lang="en-US" sz="1050" spc="0" baseline="0" dirty="0">
                <a:solidFill>
                  <a:schemeClr val="tx1"/>
                </a:solidFill>
                <a:effectLst/>
              </a:defRPr>
            </a:lvl1pPr>
          </a:lstStyle>
          <a:p>
            <a:pPr marL="0" marR="0" lvl="0" indent="0" algn="thaiDist" fontAlgn="auto">
              <a:lnSpc>
                <a:spcPct val="105000"/>
              </a:lnSpc>
              <a:spcAft>
                <a:spcPts val="0"/>
              </a:spcAft>
              <a:buClrTx/>
              <a:buSzTx/>
              <a:buNone/>
              <a:tabLst/>
            </a:pPr>
            <a:r>
              <a:rPr lang="en-US" dirty="0"/>
              <a:t>Lorem Ipsum is simply dummy text of the printing and typesetting industry.</a:t>
            </a:r>
          </a:p>
        </p:txBody>
      </p:sp>
      <p:sp>
        <p:nvSpPr>
          <p:cNvPr id="9" name="ตัวแทนข้อความ 6">
            <a:extLst>
              <a:ext uri="{FF2B5EF4-FFF2-40B4-BE49-F238E27FC236}">
                <a16:creationId xmlns:a16="http://schemas.microsoft.com/office/drawing/2014/main" id="{BB071191-B5D1-440E-B90A-4B506EE10863}"/>
              </a:ext>
            </a:extLst>
          </p:cNvPr>
          <p:cNvSpPr>
            <a:spLocks noGrp="1"/>
          </p:cNvSpPr>
          <p:nvPr>
            <p:ph type="body" sz="quarter" idx="28" hasCustomPrompt="1"/>
          </p:nvPr>
        </p:nvSpPr>
        <p:spPr>
          <a:xfrm>
            <a:off x="6466620" y="3942620"/>
            <a:ext cx="2066114" cy="299785"/>
          </a:xfrm>
        </p:spPr>
        <p:txBody>
          <a:bodyPr>
            <a:noAutofit/>
          </a:bodyPr>
          <a:lstStyle>
            <a:lvl1pPr marL="0" indent="0" algn="l">
              <a:buNone/>
              <a:defRPr sz="1800" b="1" spc="0" baseline="0">
                <a:solidFill>
                  <a:schemeClr val="tx1"/>
                </a:solidFill>
                <a:effectLst/>
                <a:latin typeface="+mj-lt"/>
                <a:cs typeface="+mj-cs"/>
              </a:defRPr>
            </a:lvl1pPr>
          </a:lstStyle>
          <a:p>
            <a:pPr lvl="0"/>
            <a:r>
              <a:rPr lang="en-US" dirty="0"/>
              <a:t>INSTITUTION 04</a:t>
            </a:r>
          </a:p>
        </p:txBody>
      </p:sp>
      <p:sp>
        <p:nvSpPr>
          <p:cNvPr id="10" name="ตัวแทนข้อความ 6">
            <a:extLst>
              <a:ext uri="{FF2B5EF4-FFF2-40B4-BE49-F238E27FC236}">
                <a16:creationId xmlns:a16="http://schemas.microsoft.com/office/drawing/2014/main" id="{E3F042B6-C7AE-40BF-91B7-E9E342EBD1CD}"/>
              </a:ext>
            </a:extLst>
          </p:cNvPr>
          <p:cNvSpPr>
            <a:spLocks noGrp="1"/>
          </p:cNvSpPr>
          <p:nvPr>
            <p:ph type="body" sz="quarter" idx="29" hasCustomPrompt="1"/>
          </p:nvPr>
        </p:nvSpPr>
        <p:spPr>
          <a:xfrm>
            <a:off x="4082902" y="526418"/>
            <a:ext cx="1795226" cy="299785"/>
          </a:xfrm>
        </p:spPr>
        <p:txBody>
          <a:bodyPr>
            <a:noAutofit/>
          </a:bodyPr>
          <a:lstStyle>
            <a:lvl1pPr marL="0" indent="0" algn="ctr">
              <a:buNone/>
              <a:defRPr sz="2000" b="1" spc="0" baseline="0">
                <a:solidFill>
                  <a:schemeClr val="tx1"/>
                </a:solidFill>
                <a:effectLst/>
                <a:latin typeface="+mj-lt"/>
                <a:cs typeface="+mj-cs"/>
              </a:defRPr>
            </a:lvl1pPr>
          </a:lstStyle>
          <a:p>
            <a:pPr lvl="0"/>
            <a:r>
              <a:rPr lang="th-TH" dirty="0"/>
              <a:t>2005 - 2008</a:t>
            </a:r>
            <a:endParaRPr lang="en-US" dirty="0"/>
          </a:p>
        </p:txBody>
      </p:sp>
      <p:sp>
        <p:nvSpPr>
          <p:cNvPr id="11" name="ตัวแทนข้อความ 6">
            <a:extLst>
              <a:ext uri="{FF2B5EF4-FFF2-40B4-BE49-F238E27FC236}">
                <a16:creationId xmlns:a16="http://schemas.microsoft.com/office/drawing/2014/main" id="{E10E7703-9723-40AF-8FC5-410F0CE8ED65}"/>
              </a:ext>
            </a:extLst>
          </p:cNvPr>
          <p:cNvSpPr>
            <a:spLocks noGrp="1"/>
          </p:cNvSpPr>
          <p:nvPr>
            <p:ph type="body" sz="quarter" idx="30" hasCustomPrompt="1"/>
          </p:nvPr>
        </p:nvSpPr>
        <p:spPr>
          <a:xfrm>
            <a:off x="4082902" y="1665152"/>
            <a:ext cx="1795226" cy="299785"/>
          </a:xfrm>
        </p:spPr>
        <p:txBody>
          <a:bodyPr>
            <a:noAutofit/>
          </a:bodyPr>
          <a:lstStyle>
            <a:lvl1pPr marL="0" indent="0" algn="ctr">
              <a:buNone/>
              <a:defRPr sz="2000" b="1" spc="0" baseline="0">
                <a:solidFill>
                  <a:schemeClr val="tx1"/>
                </a:solidFill>
                <a:effectLst/>
                <a:latin typeface="+mj-lt"/>
                <a:cs typeface="+mj-cs"/>
              </a:defRPr>
            </a:lvl1pPr>
          </a:lstStyle>
          <a:p>
            <a:pPr lvl="0"/>
            <a:r>
              <a:rPr lang="th-TH" dirty="0"/>
              <a:t>2009 - 2011</a:t>
            </a:r>
            <a:endParaRPr lang="en-US" dirty="0"/>
          </a:p>
        </p:txBody>
      </p:sp>
      <p:sp>
        <p:nvSpPr>
          <p:cNvPr id="12" name="ตัวแทนข้อความ 6">
            <a:extLst>
              <a:ext uri="{FF2B5EF4-FFF2-40B4-BE49-F238E27FC236}">
                <a16:creationId xmlns:a16="http://schemas.microsoft.com/office/drawing/2014/main" id="{460BAFCD-B00E-400D-90D6-2CBE144A3F78}"/>
              </a:ext>
            </a:extLst>
          </p:cNvPr>
          <p:cNvSpPr>
            <a:spLocks noGrp="1"/>
          </p:cNvSpPr>
          <p:nvPr>
            <p:ph type="body" sz="quarter" idx="31" hasCustomPrompt="1"/>
          </p:nvPr>
        </p:nvSpPr>
        <p:spPr>
          <a:xfrm>
            <a:off x="4082902" y="2803886"/>
            <a:ext cx="1795226" cy="299785"/>
          </a:xfrm>
        </p:spPr>
        <p:txBody>
          <a:bodyPr>
            <a:noAutofit/>
          </a:bodyPr>
          <a:lstStyle>
            <a:lvl1pPr marL="0" indent="0" algn="ctr">
              <a:buNone/>
              <a:defRPr sz="2000" b="1" spc="0" baseline="0">
                <a:solidFill>
                  <a:schemeClr val="tx1"/>
                </a:solidFill>
                <a:effectLst/>
                <a:latin typeface="+mj-lt"/>
                <a:cs typeface="+mj-cs"/>
              </a:defRPr>
            </a:lvl1pPr>
          </a:lstStyle>
          <a:p>
            <a:pPr lvl="0"/>
            <a:r>
              <a:rPr lang="th-TH" dirty="0"/>
              <a:t>2012 - 2014</a:t>
            </a:r>
            <a:endParaRPr lang="en-US" dirty="0"/>
          </a:p>
        </p:txBody>
      </p:sp>
      <p:sp>
        <p:nvSpPr>
          <p:cNvPr id="13" name="ตัวแทนข้อความ 6">
            <a:extLst>
              <a:ext uri="{FF2B5EF4-FFF2-40B4-BE49-F238E27FC236}">
                <a16:creationId xmlns:a16="http://schemas.microsoft.com/office/drawing/2014/main" id="{71AF2D69-DA98-48E7-B130-2B1CC56AB98A}"/>
              </a:ext>
            </a:extLst>
          </p:cNvPr>
          <p:cNvSpPr>
            <a:spLocks noGrp="1"/>
          </p:cNvSpPr>
          <p:nvPr>
            <p:ph type="body" sz="quarter" idx="32" hasCustomPrompt="1"/>
          </p:nvPr>
        </p:nvSpPr>
        <p:spPr>
          <a:xfrm>
            <a:off x="4082902" y="3942620"/>
            <a:ext cx="1795226" cy="299785"/>
          </a:xfrm>
        </p:spPr>
        <p:txBody>
          <a:bodyPr>
            <a:noAutofit/>
          </a:bodyPr>
          <a:lstStyle>
            <a:lvl1pPr marL="0" indent="0" algn="ctr">
              <a:buNone/>
              <a:defRPr sz="2000" b="1" spc="0" baseline="0">
                <a:solidFill>
                  <a:schemeClr val="tx1"/>
                </a:solidFill>
                <a:effectLst/>
                <a:latin typeface="+mj-lt"/>
                <a:cs typeface="+mj-cs"/>
              </a:defRPr>
            </a:lvl1pPr>
          </a:lstStyle>
          <a:p>
            <a:pPr lvl="0"/>
            <a:r>
              <a:rPr lang="th-TH" dirty="0"/>
              <a:t>2015 - 2018</a:t>
            </a:r>
            <a:endParaRPr lang="en-US" dirty="0"/>
          </a:p>
        </p:txBody>
      </p:sp>
      <p:sp>
        <p:nvSpPr>
          <p:cNvPr id="15" name="ตัวแทนข้อความ 386">
            <a:extLst>
              <a:ext uri="{FF2B5EF4-FFF2-40B4-BE49-F238E27FC236}">
                <a16:creationId xmlns:a16="http://schemas.microsoft.com/office/drawing/2014/main" id="{7FF8218C-7922-4078-A7A3-88BA5434F390}"/>
              </a:ext>
            </a:extLst>
          </p:cNvPr>
          <p:cNvSpPr>
            <a:spLocks noGrp="1"/>
          </p:cNvSpPr>
          <p:nvPr>
            <p:ph type="body" sz="quarter" idx="11" hasCustomPrompt="1"/>
          </p:nvPr>
        </p:nvSpPr>
        <p:spPr>
          <a:xfrm>
            <a:off x="323203" y="2054913"/>
            <a:ext cx="3394496" cy="547591"/>
          </a:xfrm>
        </p:spPr>
        <p:txBody>
          <a:bodyPr vert="horz" lIns="91440" tIns="45720" rIns="91440" bIns="45720" rtlCol="0">
            <a:noAutofit/>
          </a:bodyPr>
          <a:lstStyle>
            <a:lvl1pPr algn="l">
              <a:defRPr lang="en-US" sz="4000" b="1" baseline="0" dirty="0">
                <a:solidFill>
                  <a:schemeClr val="tx1"/>
                </a:solidFill>
                <a:effectLst/>
                <a:latin typeface="+mj-lt"/>
                <a:cs typeface="+mj-cs"/>
              </a:defRPr>
            </a:lvl1pPr>
          </a:lstStyle>
          <a:p>
            <a:pPr marL="0" lvl="0" indent="0" algn="ctr">
              <a:buNone/>
            </a:pPr>
            <a:r>
              <a:rPr lang="en-US" dirty="0"/>
              <a:t>EDUCATION</a:t>
            </a:r>
          </a:p>
        </p:txBody>
      </p:sp>
      <p:sp>
        <p:nvSpPr>
          <p:cNvPr id="16" name="ตัวแทนข้อความ 386">
            <a:extLst>
              <a:ext uri="{FF2B5EF4-FFF2-40B4-BE49-F238E27FC236}">
                <a16:creationId xmlns:a16="http://schemas.microsoft.com/office/drawing/2014/main" id="{9E7B27E7-73AA-4368-A6C1-D2DF3F1F17E2}"/>
              </a:ext>
            </a:extLst>
          </p:cNvPr>
          <p:cNvSpPr>
            <a:spLocks noGrp="1"/>
          </p:cNvSpPr>
          <p:nvPr>
            <p:ph type="body" sz="quarter" idx="12" hasCustomPrompt="1"/>
          </p:nvPr>
        </p:nvSpPr>
        <p:spPr>
          <a:xfrm>
            <a:off x="323203" y="2808609"/>
            <a:ext cx="2958561" cy="547591"/>
          </a:xfrm>
        </p:spPr>
        <p:txBody>
          <a:bodyPr>
            <a:noAutofit/>
          </a:bodyPr>
          <a:lstStyle>
            <a:lvl1pPr marL="0" indent="0" algn="thaiDist">
              <a:lnSpc>
                <a:spcPct val="114000"/>
              </a:lnSpc>
              <a:spcBef>
                <a:spcPts val="750"/>
              </a:spcBef>
              <a:spcAft>
                <a:spcPts val="0"/>
              </a:spcAft>
              <a:buNone/>
              <a:defRPr sz="1400" spc="-80" baseline="0">
                <a:solidFill>
                  <a:schemeClr val="tx1"/>
                </a:solidFill>
                <a:latin typeface="+mn-lt"/>
                <a:cs typeface="+mn-cs"/>
              </a:defRPr>
            </a:lvl1pPr>
          </a:lstStyle>
          <a:p>
            <a:pPr lvl="0"/>
            <a:r>
              <a:rPr lang="en-US" dirty="0"/>
              <a:t>Lorem Ipsum is simply dummy text of the printing and typesetting industry.</a:t>
            </a:r>
          </a:p>
        </p:txBody>
      </p:sp>
      <p:sp>
        <p:nvSpPr>
          <p:cNvPr id="17" name="Rectangle 16">
            <a:extLst>
              <a:ext uri="{FF2B5EF4-FFF2-40B4-BE49-F238E27FC236}">
                <a16:creationId xmlns:a16="http://schemas.microsoft.com/office/drawing/2014/main" id="{B54982FF-C9A4-49F1-8737-9E6AF72E9140}"/>
              </a:ext>
            </a:extLst>
          </p:cNvPr>
          <p:cNvSpPr/>
          <p:nvPr userDrawn="1"/>
        </p:nvSpPr>
        <p:spPr>
          <a:xfrm>
            <a:off x="0" y="4856117"/>
            <a:ext cx="9144000" cy="2873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0">
            <a:extLst>
              <a:ext uri="{FF2B5EF4-FFF2-40B4-BE49-F238E27FC236}">
                <a16:creationId xmlns:a16="http://schemas.microsoft.com/office/drawing/2014/main" id="{13397F27-7E0E-4A0E-9ACA-66C89BF333F1}"/>
              </a:ext>
            </a:extLst>
          </p:cNvPr>
          <p:cNvSpPr>
            <a:spLocks noGrp="1"/>
          </p:cNvSpPr>
          <p:nvPr>
            <p:ph type="pic" sz="quarter" idx="33"/>
          </p:nvPr>
        </p:nvSpPr>
        <p:spPr>
          <a:xfrm rot="21180000">
            <a:off x="1008571" y="520151"/>
            <a:ext cx="1060704" cy="1060704"/>
          </a:xfrm>
        </p:spPr>
        <p:txBody>
          <a:bodyPr>
            <a:normAutofit/>
          </a:bodyPr>
          <a:lstStyle>
            <a:lvl1pPr>
              <a:defRPr sz="1000"/>
            </a:lvl1pPr>
          </a:lstStyle>
          <a:p>
            <a:endParaRPr lang="en-US" dirty="0"/>
          </a:p>
        </p:txBody>
      </p:sp>
    </p:spTree>
    <p:extLst>
      <p:ext uri="{BB962C8B-B14F-4D97-AF65-F5344CB8AC3E}">
        <p14:creationId xmlns:p14="http://schemas.microsoft.com/office/powerpoint/2010/main" val="1802231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2" name="Picture Placeholder 17">
            <a:extLst>
              <a:ext uri="{FF2B5EF4-FFF2-40B4-BE49-F238E27FC236}">
                <a16:creationId xmlns:a16="http://schemas.microsoft.com/office/drawing/2014/main" id="{91A00C39-C9E3-4C1F-A323-D26C5DA0A30A}"/>
              </a:ext>
            </a:extLst>
          </p:cNvPr>
          <p:cNvSpPr>
            <a:spLocks noGrp="1"/>
          </p:cNvSpPr>
          <p:nvPr>
            <p:ph type="pic" sz="quarter" idx="16"/>
          </p:nvPr>
        </p:nvSpPr>
        <p:spPr>
          <a:xfrm rot="294034">
            <a:off x="6844401" y="591218"/>
            <a:ext cx="1465571" cy="1865673"/>
          </a:xfrm>
          <a:solidFill>
            <a:schemeClr val="bg1"/>
          </a:solidFill>
        </p:spPr>
        <p:txBody>
          <a:bodyPr>
            <a:normAutofit/>
          </a:bodyPr>
          <a:lstStyle>
            <a:lvl1pPr marL="0" indent="0">
              <a:buNone/>
              <a:defRPr sz="1000"/>
            </a:lvl1pPr>
          </a:lstStyle>
          <a:p>
            <a:endParaRPr lang="en-US" dirty="0"/>
          </a:p>
        </p:txBody>
      </p:sp>
      <p:sp>
        <p:nvSpPr>
          <p:cNvPr id="13" name="Picture Placeholder 17">
            <a:extLst>
              <a:ext uri="{FF2B5EF4-FFF2-40B4-BE49-F238E27FC236}">
                <a16:creationId xmlns:a16="http://schemas.microsoft.com/office/drawing/2014/main" id="{0DEEB44F-D798-4E69-B51C-7CA745E1E573}"/>
              </a:ext>
            </a:extLst>
          </p:cNvPr>
          <p:cNvSpPr>
            <a:spLocks noGrp="1"/>
          </p:cNvSpPr>
          <p:nvPr>
            <p:ph type="pic" sz="quarter" idx="17"/>
          </p:nvPr>
        </p:nvSpPr>
        <p:spPr>
          <a:xfrm rot="21291440">
            <a:off x="4961239" y="579052"/>
            <a:ext cx="1465571" cy="1865673"/>
          </a:xfrm>
          <a:solidFill>
            <a:schemeClr val="bg1"/>
          </a:solidFill>
        </p:spPr>
        <p:txBody>
          <a:bodyPr>
            <a:normAutofit/>
          </a:bodyPr>
          <a:lstStyle>
            <a:lvl1pPr marL="0" indent="0">
              <a:buNone/>
              <a:defRPr sz="1000"/>
            </a:lvl1pPr>
          </a:lstStyle>
          <a:p>
            <a:endParaRPr lang="en-US" dirty="0"/>
          </a:p>
        </p:txBody>
      </p:sp>
      <p:sp>
        <p:nvSpPr>
          <p:cNvPr id="20" name="ตัวแทนข้อความ 386">
            <a:extLst>
              <a:ext uri="{FF2B5EF4-FFF2-40B4-BE49-F238E27FC236}">
                <a16:creationId xmlns:a16="http://schemas.microsoft.com/office/drawing/2014/main" id="{736A7F6C-D55D-4FC0-AE49-C844F22B32FB}"/>
              </a:ext>
            </a:extLst>
          </p:cNvPr>
          <p:cNvSpPr>
            <a:spLocks noGrp="1"/>
          </p:cNvSpPr>
          <p:nvPr>
            <p:ph type="body" sz="quarter" idx="11" hasCustomPrompt="1"/>
          </p:nvPr>
        </p:nvSpPr>
        <p:spPr>
          <a:xfrm>
            <a:off x="419449" y="1313382"/>
            <a:ext cx="3238153" cy="547591"/>
          </a:xfrm>
        </p:spPr>
        <p:txBody>
          <a:bodyPr vert="horz" lIns="91440" tIns="45720" rIns="91440" bIns="45720" rtlCol="0">
            <a:noAutofit/>
          </a:bodyPr>
          <a:lstStyle>
            <a:lvl1pPr algn="l">
              <a:defRPr lang="en-US" sz="4400" b="1" baseline="0" dirty="0">
                <a:solidFill>
                  <a:schemeClr val="tx1"/>
                </a:solidFill>
                <a:effectLst/>
                <a:latin typeface="+mj-lt"/>
                <a:cs typeface="+mj-cs"/>
              </a:defRPr>
            </a:lvl1pPr>
          </a:lstStyle>
          <a:p>
            <a:pPr marL="0" lvl="0" indent="0" algn="ctr">
              <a:buNone/>
            </a:pPr>
            <a:r>
              <a:rPr lang="en-US" dirty="0"/>
              <a:t>MY WORK</a:t>
            </a:r>
          </a:p>
        </p:txBody>
      </p:sp>
      <p:sp>
        <p:nvSpPr>
          <p:cNvPr id="21" name="ตัวแทนข้อความ 386">
            <a:extLst>
              <a:ext uri="{FF2B5EF4-FFF2-40B4-BE49-F238E27FC236}">
                <a16:creationId xmlns:a16="http://schemas.microsoft.com/office/drawing/2014/main" id="{36581732-84DA-4986-A5C0-67E6B20764BB}"/>
              </a:ext>
            </a:extLst>
          </p:cNvPr>
          <p:cNvSpPr>
            <a:spLocks noGrp="1"/>
          </p:cNvSpPr>
          <p:nvPr>
            <p:ph type="body" sz="quarter" idx="12" hasCustomPrompt="1"/>
          </p:nvPr>
        </p:nvSpPr>
        <p:spPr>
          <a:xfrm>
            <a:off x="444847" y="2320335"/>
            <a:ext cx="3099634" cy="1256876"/>
          </a:xfrm>
        </p:spPr>
        <p:txBody>
          <a:bodyPr>
            <a:noAutofit/>
          </a:bodyPr>
          <a:lstStyle>
            <a:lvl1pPr marL="0" indent="0" algn="thaiDist">
              <a:lnSpc>
                <a:spcPct val="114000"/>
              </a:lnSpc>
              <a:spcBef>
                <a:spcPts val="750"/>
              </a:spcBef>
              <a:spcAft>
                <a:spcPts val="0"/>
              </a:spcAft>
              <a:buNone/>
              <a:defRPr sz="1300" spc="-80" baseline="0">
                <a:solidFill>
                  <a:schemeClr val="tx1"/>
                </a:solidFill>
                <a:latin typeface="+mn-lt"/>
                <a:cs typeface="+mn-cs"/>
              </a:defRPr>
            </a:lvl1pPr>
          </a:lstStyle>
          <a:p>
            <a:r>
              <a:rPr lang="en-US" dirty="0"/>
              <a:t>Lorem Ipsum has been the industry's standard dummy text ever since the 1500s, when an unknown printer took a galley of type and scrambled it to make a type specimen book.</a:t>
            </a:r>
          </a:p>
        </p:txBody>
      </p:sp>
      <p:sp>
        <p:nvSpPr>
          <p:cNvPr id="14" name="Picture Placeholder 17">
            <a:extLst>
              <a:ext uri="{FF2B5EF4-FFF2-40B4-BE49-F238E27FC236}">
                <a16:creationId xmlns:a16="http://schemas.microsoft.com/office/drawing/2014/main" id="{85E8A306-4F98-4B9C-AE40-D23839B3F5EB}"/>
              </a:ext>
            </a:extLst>
          </p:cNvPr>
          <p:cNvSpPr>
            <a:spLocks noGrp="1"/>
          </p:cNvSpPr>
          <p:nvPr>
            <p:ph type="pic" sz="quarter" idx="18"/>
          </p:nvPr>
        </p:nvSpPr>
        <p:spPr>
          <a:xfrm rot="279204">
            <a:off x="6921276" y="2716293"/>
            <a:ext cx="1465571" cy="1865673"/>
          </a:xfrm>
          <a:solidFill>
            <a:schemeClr val="bg1"/>
          </a:solidFill>
        </p:spPr>
        <p:txBody>
          <a:bodyPr>
            <a:normAutofit/>
          </a:bodyPr>
          <a:lstStyle>
            <a:lvl1pPr marL="0" indent="0">
              <a:buNone/>
              <a:defRPr sz="1000"/>
            </a:lvl1pPr>
          </a:lstStyle>
          <a:p>
            <a:endParaRPr lang="en-US" dirty="0"/>
          </a:p>
        </p:txBody>
      </p:sp>
      <p:sp>
        <p:nvSpPr>
          <p:cNvPr id="15" name="Picture Placeholder 17">
            <a:extLst>
              <a:ext uri="{FF2B5EF4-FFF2-40B4-BE49-F238E27FC236}">
                <a16:creationId xmlns:a16="http://schemas.microsoft.com/office/drawing/2014/main" id="{E665D9EC-ED2A-45B5-B4B8-97A984332F28}"/>
              </a:ext>
            </a:extLst>
          </p:cNvPr>
          <p:cNvSpPr>
            <a:spLocks noGrp="1"/>
          </p:cNvSpPr>
          <p:nvPr>
            <p:ph type="pic" sz="quarter" idx="19"/>
          </p:nvPr>
        </p:nvSpPr>
        <p:spPr>
          <a:xfrm rot="21186063">
            <a:off x="5074388" y="2732509"/>
            <a:ext cx="1465571" cy="1865673"/>
          </a:xfrm>
          <a:solidFill>
            <a:schemeClr val="bg1"/>
          </a:solidFill>
        </p:spPr>
        <p:txBody>
          <a:bodyPr>
            <a:normAutofit/>
          </a:bodyPr>
          <a:lstStyle>
            <a:lvl1pPr marL="0" indent="0">
              <a:buNone/>
              <a:defRPr sz="1000"/>
            </a:lvl1pPr>
          </a:lstStyle>
          <a:p>
            <a:endParaRPr lang="en-US" dirty="0"/>
          </a:p>
        </p:txBody>
      </p:sp>
    </p:spTree>
    <p:extLst>
      <p:ext uri="{BB962C8B-B14F-4D97-AF65-F5344CB8AC3E}">
        <p14:creationId xmlns:p14="http://schemas.microsoft.com/office/powerpoint/2010/main" val="538292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ตัวแทนข้อความ 520">
            <a:extLst>
              <a:ext uri="{FF2B5EF4-FFF2-40B4-BE49-F238E27FC236}">
                <a16:creationId xmlns:a16="http://schemas.microsoft.com/office/drawing/2014/main" id="{C70B7B92-6996-4AD0-BF2E-A2BAC54AE05E}"/>
              </a:ext>
            </a:extLst>
          </p:cNvPr>
          <p:cNvSpPr>
            <a:spLocks noGrp="1"/>
          </p:cNvSpPr>
          <p:nvPr>
            <p:ph type="body" sz="quarter" idx="20" hasCustomPrompt="1"/>
          </p:nvPr>
        </p:nvSpPr>
        <p:spPr>
          <a:xfrm>
            <a:off x="6280158" y="2421613"/>
            <a:ext cx="1984657" cy="688623"/>
          </a:xfrm>
        </p:spPr>
        <p:txBody>
          <a:bodyPr>
            <a:noAutofit/>
          </a:bodyPr>
          <a:lstStyle>
            <a:lvl1pPr marL="0" indent="0" algn="thaiDist">
              <a:lnSpc>
                <a:spcPct val="100000"/>
              </a:lnSpc>
              <a:buNone/>
              <a:defRPr sz="1000" i="0" baseline="0">
                <a:solidFill>
                  <a:schemeClr val="tx1"/>
                </a:solidFill>
                <a:latin typeface="+mn-lt"/>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semper ante vitae </a:t>
            </a:r>
            <a:r>
              <a:rPr lang="en-US" dirty="0" err="1"/>
              <a:t>metus</a:t>
            </a:r>
            <a:r>
              <a:rPr lang="en-US" dirty="0"/>
              <a:t> </a:t>
            </a:r>
            <a:r>
              <a:rPr lang="en-US" dirty="0" err="1"/>
              <a:t>tristique</a:t>
            </a:r>
            <a:r>
              <a:rPr lang="en-US" dirty="0"/>
              <a:t> </a:t>
            </a:r>
            <a:r>
              <a:rPr lang="en-US" dirty="0" err="1"/>
              <a:t>luctus</a:t>
            </a:r>
            <a:r>
              <a:rPr lang="en-US" dirty="0"/>
              <a:t>. </a:t>
            </a:r>
          </a:p>
        </p:txBody>
      </p:sp>
      <p:sp>
        <p:nvSpPr>
          <p:cNvPr id="3" name="ตัวแทนข้อความ 520">
            <a:extLst>
              <a:ext uri="{FF2B5EF4-FFF2-40B4-BE49-F238E27FC236}">
                <a16:creationId xmlns:a16="http://schemas.microsoft.com/office/drawing/2014/main" id="{94B1CF3A-3E7C-4ECB-98A2-6BBA5D50F2E9}"/>
              </a:ext>
            </a:extLst>
          </p:cNvPr>
          <p:cNvSpPr>
            <a:spLocks noGrp="1"/>
          </p:cNvSpPr>
          <p:nvPr>
            <p:ph type="body" sz="quarter" idx="21" hasCustomPrompt="1"/>
          </p:nvPr>
        </p:nvSpPr>
        <p:spPr>
          <a:xfrm>
            <a:off x="6280158" y="2082421"/>
            <a:ext cx="1984657" cy="302312"/>
          </a:xfrm>
        </p:spPr>
        <p:txBody>
          <a:bodyPr>
            <a:noAutofit/>
          </a:bodyPr>
          <a:lstStyle>
            <a:lvl1pPr marL="0" indent="0" algn="l">
              <a:lnSpc>
                <a:spcPct val="105000"/>
              </a:lnSpc>
              <a:buNone/>
              <a:defRPr sz="1800" b="1" i="0" baseline="0">
                <a:solidFill>
                  <a:schemeClr val="tx1"/>
                </a:solidFill>
                <a:latin typeface="+mj-lt"/>
                <a:cs typeface="+mj-cs"/>
              </a:defRPr>
            </a:lvl1pPr>
          </a:lstStyle>
          <a:p>
            <a:pPr lvl="0"/>
            <a:r>
              <a:rPr lang="en-US" dirty="0"/>
              <a:t>LOREM IPSUM</a:t>
            </a:r>
          </a:p>
        </p:txBody>
      </p:sp>
      <p:sp>
        <p:nvSpPr>
          <p:cNvPr id="4" name="ตัวแทนข้อความ 520">
            <a:extLst>
              <a:ext uri="{FF2B5EF4-FFF2-40B4-BE49-F238E27FC236}">
                <a16:creationId xmlns:a16="http://schemas.microsoft.com/office/drawing/2014/main" id="{A978DD72-83D3-4FD6-AF6C-DF87FF6A1DC3}"/>
              </a:ext>
            </a:extLst>
          </p:cNvPr>
          <p:cNvSpPr>
            <a:spLocks noGrp="1"/>
          </p:cNvSpPr>
          <p:nvPr>
            <p:ph type="body" sz="quarter" idx="22" hasCustomPrompt="1"/>
          </p:nvPr>
        </p:nvSpPr>
        <p:spPr>
          <a:xfrm>
            <a:off x="6280158" y="3736385"/>
            <a:ext cx="1984657" cy="688623"/>
          </a:xfrm>
        </p:spPr>
        <p:txBody>
          <a:bodyPr>
            <a:noAutofit/>
          </a:bodyPr>
          <a:lstStyle>
            <a:lvl1pPr marL="0" indent="0" algn="thaiDist">
              <a:lnSpc>
                <a:spcPct val="100000"/>
              </a:lnSpc>
              <a:buNone/>
              <a:defRPr sz="1000" i="0" baseline="0">
                <a:solidFill>
                  <a:schemeClr val="tx1"/>
                </a:solidFill>
                <a:latin typeface="+mn-lt"/>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semper ante vitae </a:t>
            </a:r>
            <a:r>
              <a:rPr lang="en-US" dirty="0" err="1"/>
              <a:t>metus</a:t>
            </a:r>
            <a:r>
              <a:rPr lang="en-US" dirty="0"/>
              <a:t> </a:t>
            </a:r>
            <a:r>
              <a:rPr lang="en-US" dirty="0" err="1"/>
              <a:t>tristique</a:t>
            </a:r>
            <a:r>
              <a:rPr lang="en-US" dirty="0"/>
              <a:t> </a:t>
            </a:r>
            <a:r>
              <a:rPr lang="en-US" dirty="0" err="1"/>
              <a:t>luctus</a:t>
            </a:r>
            <a:r>
              <a:rPr lang="en-US" dirty="0"/>
              <a:t>. </a:t>
            </a:r>
          </a:p>
        </p:txBody>
      </p:sp>
      <p:sp>
        <p:nvSpPr>
          <p:cNvPr id="5" name="ตัวแทนข้อความ 520">
            <a:extLst>
              <a:ext uri="{FF2B5EF4-FFF2-40B4-BE49-F238E27FC236}">
                <a16:creationId xmlns:a16="http://schemas.microsoft.com/office/drawing/2014/main" id="{7E7E5B0D-1D8A-4BE3-891A-C9FDABF68C7B}"/>
              </a:ext>
            </a:extLst>
          </p:cNvPr>
          <p:cNvSpPr>
            <a:spLocks noGrp="1"/>
          </p:cNvSpPr>
          <p:nvPr>
            <p:ph type="body" sz="quarter" idx="23" hasCustomPrompt="1"/>
          </p:nvPr>
        </p:nvSpPr>
        <p:spPr>
          <a:xfrm>
            <a:off x="6280158" y="3397193"/>
            <a:ext cx="1984657" cy="302312"/>
          </a:xfrm>
        </p:spPr>
        <p:txBody>
          <a:bodyPr>
            <a:noAutofit/>
          </a:bodyPr>
          <a:lstStyle>
            <a:lvl1pPr marL="0" indent="0" algn="l">
              <a:lnSpc>
                <a:spcPct val="105000"/>
              </a:lnSpc>
              <a:buNone/>
              <a:defRPr sz="1800" b="1" i="0" baseline="0">
                <a:solidFill>
                  <a:schemeClr val="tx1"/>
                </a:solidFill>
                <a:latin typeface="+mj-lt"/>
                <a:cs typeface="+mj-cs"/>
              </a:defRPr>
            </a:lvl1pPr>
          </a:lstStyle>
          <a:p>
            <a:pPr lvl="0"/>
            <a:r>
              <a:rPr lang="en-US" dirty="0"/>
              <a:t>LOREM IPSUM</a:t>
            </a:r>
          </a:p>
        </p:txBody>
      </p:sp>
      <p:sp>
        <p:nvSpPr>
          <p:cNvPr id="6" name="ตัวแทนข้อความ 520">
            <a:extLst>
              <a:ext uri="{FF2B5EF4-FFF2-40B4-BE49-F238E27FC236}">
                <a16:creationId xmlns:a16="http://schemas.microsoft.com/office/drawing/2014/main" id="{936DC373-7431-44A8-9E7C-55C4AFEC3E08}"/>
              </a:ext>
            </a:extLst>
          </p:cNvPr>
          <p:cNvSpPr>
            <a:spLocks noGrp="1"/>
          </p:cNvSpPr>
          <p:nvPr>
            <p:ph type="body" sz="quarter" idx="24" hasCustomPrompt="1"/>
          </p:nvPr>
        </p:nvSpPr>
        <p:spPr>
          <a:xfrm>
            <a:off x="874407" y="2420383"/>
            <a:ext cx="1989437" cy="688623"/>
          </a:xfrm>
        </p:spPr>
        <p:txBody>
          <a:bodyPr>
            <a:noAutofit/>
          </a:bodyPr>
          <a:lstStyle>
            <a:lvl1pPr marL="0" indent="0" algn="thaiDist">
              <a:lnSpc>
                <a:spcPct val="100000"/>
              </a:lnSpc>
              <a:buNone/>
              <a:defRPr sz="1000" i="0" baseline="0">
                <a:solidFill>
                  <a:schemeClr val="tx1"/>
                </a:solidFill>
                <a:latin typeface="+mn-lt"/>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semper ante vitae </a:t>
            </a:r>
            <a:r>
              <a:rPr lang="en-US" dirty="0" err="1"/>
              <a:t>metus</a:t>
            </a:r>
            <a:r>
              <a:rPr lang="en-US" dirty="0"/>
              <a:t> </a:t>
            </a:r>
            <a:r>
              <a:rPr lang="en-US" dirty="0" err="1"/>
              <a:t>tristique</a:t>
            </a:r>
            <a:r>
              <a:rPr lang="en-US" dirty="0"/>
              <a:t> </a:t>
            </a:r>
            <a:r>
              <a:rPr lang="en-US" dirty="0" err="1"/>
              <a:t>luctus</a:t>
            </a:r>
            <a:r>
              <a:rPr lang="en-US" dirty="0"/>
              <a:t>. </a:t>
            </a:r>
          </a:p>
        </p:txBody>
      </p:sp>
      <p:sp>
        <p:nvSpPr>
          <p:cNvPr id="7" name="ตัวแทนข้อความ 520">
            <a:extLst>
              <a:ext uri="{FF2B5EF4-FFF2-40B4-BE49-F238E27FC236}">
                <a16:creationId xmlns:a16="http://schemas.microsoft.com/office/drawing/2014/main" id="{A915BA22-0C63-4FC1-9508-F938C1CA3E1D}"/>
              </a:ext>
            </a:extLst>
          </p:cNvPr>
          <p:cNvSpPr>
            <a:spLocks noGrp="1"/>
          </p:cNvSpPr>
          <p:nvPr>
            <p:ph type="body" sz="quarter" idx="25" hasCustomPrompt="1"/>
          </p:nvPr>
        </p:nvSpPr>
        <p:spPr>
          <a:xfrm>
            <a:off x="872388" y="2081191"/>
            <a:ext cx="1989437" cy="302312"/>
          </a:xfrm>
        </p:spPr>
        <p:txBody>
          <a:bodyPr>
            <a:noAutofit/>
          </a:bodyPr>
          <a:lstStyle>
            <a:lvl1pPr marL="0" indent="0" algn="r">
              <a:lnSpc>
                <a:spcPct val="105000"/>
              </a:lnSpc>
              <a:buNone/>
              <a:defRPr sz="1800" b="1" i="0" baseline="0">
                <a:solidFill>
                  <a:schemeClr val="tx1"/>
                </a:solidFill>
                <a:latin typeface="+mj-lt"/>
                <a:cs typeface="+mj-cs"/>
              </a:defRPr>
            </a:lvl1pPr>
          </a:lstStyle>
          <a:p>
            <a:pPr lvl="0"/>
            <a:r>
              <a:rPr lang="en-US" dirty="0"/>
              <a:t>LOREM IPSUM</a:t>
            </a:r>
          </a:p>
        </p:txBody>
      </p:sp>
      <p:sp>
        <p:nvSpPr>
          <p:cNvPr id="8" name="ตัวแทนข้อความ 520">
            <a:extLst>
              <a:ext uri="{FF2B5EF4-FFF2-40B4-BE49-F238E27FC236}">
                <a16:creationId xmlns:a16="http://schemas.microsoft.com/office/drawing/2014/main" id="{C6A9644B-AE1E-4AD1-B186-FCC4850AA4E8}"/>
              </a:ext>
            </a:extLst>
          </p:cNvPr>
          <p:cNvSpPr>
            <a:spLocks noGrp="1"/>
          </p:cNvSpPr>
          <p:nvPr>
            <p:ph type="body" sz="quarter" idx="26" hasCustomPrompt="1"/>
          </p:nvPr>
        </p:nvSpPr>
        <p:spPr>
          <a:xfrm>
            <a:off x="874407" y="3736385"/>
            <a:ext cx="1989437" cy="688623"/>
          </a:xfrm>
        </p:spPr>
        <p:txBody>
          <a:bodyPr>
            <a:noAutofit/>
          </a:bodyPr>
          <a:lstStyle>
            <a:lvl1pPr marL="0" indent="0" algn="thaiDist">
              <a:lnSpc>
                <a:spcPct val="100000"/>
              </a:lnSpc>
              <a:buNone/>
              <a:defRPr sz="1000" i="0" baseline="0">
                <a:solidFill>
                  <a:schemeClr val="tx1"/>
                </a:solidFill>
                <a:latin typeface="+mn-lt"/>
                <a:cs typeface="+mn-cs"/>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semper ante vitae </a:t>
            </a:r>
            <a:r>
              <a:rPr lang="en-US" dirty="0" err="1"/>
              <a:t>metus</a:t>
            </a:r>
            <a:r>
              <a:rPr lang="en-US" dirty="0"/>
              <a:t> </a:t>
            </a:r>
            <a:r>
              <a:rPr lang="en-US" dirty="0" err="1"/>
              <a:t>tristique</a:t>
            </a:r>
            <a:r>
              <a:rPr lang="en-US" dirty="0"/>
              <a:t> </a:t>
            </a:r>
            <a:r>
              <a:rPr lang="en-US" dirty="0" err="1"/>
              <a:t>luctus</a:t>
            </a:r>
            <a:r>
              <a:rPr lang="en-US" dirty="0"/>
              <a:t>. </a:t>
            </a:r>
          </a:p>
        </p:txBody>
      </p:sp>
      <p:sp>
        <p:nvSpPr>
          <p:cNvPr id="9" name="ตัวแทนข้อความ 520">
            <a:extLst>
              <a:ext uri="{FF2B5EF4-FFF2-40B4-BE49-F238E27FC236}">
                <a16:creationId xmlns:a16="http://schemas.microsoft.com/office/drawing/2014/main" id="{25B7036E-0DFE-4CDD-928C-642B9ABA4529}"/>
              </a:ext>
            </a:extLst>
          </p:cNvPr>
          <p:cNvSpPr>
            <a:spLocks noGrp="1"/>
          </p:cNvSpPr>
          <p:nvPr>
            <p:ph type="body" sz="quarter" idx="27" hasCustomPrompt="1"/>
          </p:nvPr>
        </p:nvSpPr>
        <p:spPr>
          <a:xfrm>
            <a:off x="872388" y="3397193"/>
            <a:ext cx="1989437" cy="302312"/>
          </a:xfrm>
        </p:spPr>
        <p:txBody>
          <a:bodyPr>
            <a:noAutofit/>
          </a:bodyPr>
          <a:lstStyle>
            <a:lvl1pPr marL="0" indent="0" algn="r">
              <a:lnSpc>
                <a:spcPct val="105000"/>
              </a:lnSpc>
              <a:buNone/>
              <a:defRPr sz="1800" b="1" i="0" baseline="0">
                <a:solidFill>
                  <a:schemeClr val="tx1"/>
                </a:solidFill>
                <a:latin typeface="+mj-lt"/>
                <a:cs typeface="+mj-cs"/>
              </a:defRPr>
            </a:lvl1pPr>
          </a:lstStyle>
          <a:p>
            <a:pPr lvl="0"/>
            <a:r>
              <a:rPr lang="en-US" dirty="0"/>
              <a:t>LOREM IPSUM</a:t>
            </a:r>
          </a:p>
        </p:txBody>
      </p:sp>
      <p:sp>
        <p:nvSpPr>
          <p:cNvPr id="10" name="ตัวแทนข้อความ 386">
            <a:extLst>
              <a:ext uri="{FF2B5EF4-FFF2-40B4-BE49-F238E27FC236}">
                <a16:creationId xmlns:a16="http://schemas.microsoft.com/office/drawing/2014/main" id="{F68D5077-25EE-4FB3-A4FC-02B0B1A2CF51}"/>
              </a:ext>
            </a:extLst>
          </p:cNvPr>
          <p:cNvSpPr>
            <a:spLocks noGrp="1"/>
          </p:cNvSpPr>
          <p:nvPr>
            <p:ph type="body" sz="quarter" idx="29" hasCustomPrompt="1"/>
          </p:nvPr>
        </p:nvSpPr>
        <p:spPr>
          <a:xfrm>
            <a:off x="2496781" y="864425"/>
            <a:ext cx="4150439" cy="524981"/>
          </a:xfrm>
        </p:spPr>
        <p:txBody>
          <a:bodyPr>
            <a:noAutofit/>
          </a:bodyPr>
          <a:lstStyle>
            <a:lvl1pPr marL="0" indent="0" algn="thaiDist">
              <a:lnSpc>
                <a:spcPct val="114000"/>
              </a:lnSpc>
              <a:spcBef>
                <a:spcPts val="750"/>
              </a:spcBef>
              <a:spcAft>
                <a:spcPts val="0"/>
              </a:spcAft>
              <a:buNone/>
              <a:defRPr sz="1100" spc="0" baseline="0">
                <a:solidFill>
                  <a:schemeClr val="tx1"/>
                </a:solidFill>
                <a:latin typeface="+mn-lt"/>
                <a:cs typeface="+mn-cs"/>
              </a:defRPr>
            </a:lvl1pPr>
          </a:lstStyle>
          <a:p>
            <a:pPr lvl="0"/>
            <a:r>
              <a:rPr lang="en-US" dirty="0"/>
              <a:t>Lorem ipsum dolor sit </a:t>
            </a:r>
            <a:r>
              <a:rPr lang="en-US" dirty="0" err="1"/>
              <a:t>amet</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magna </a:t>
            </a:r>
            <a:r>
              <a:rPr lang="en-US" dirty="0" err="1"/>
              <a:t>aliqua</a:t>
            </a:r>
            <a:r>
              <a:rPr lang="en-US" dirty="0"/>
              <a:t>. </a:t>
            </a:r>
          </a:p>
        </p:txBody>
      </p:sp>
      <p:sp>
        <p:nvSpPr>
          <p:cNvPr id="11" name="ตัวแทนข้อความ 386">
            <a:extLst>
              <a:ext uri="{FF2B5EF4-FFF2-40B4-BE49-F238E27FC236}">
                <a16:creationId xmlns:a16="http://schemas.microsoft.com/office/drawing/2014/main" id="{26B7EE92-7203-4045-8631-B6E15C71D3A6}"/>
              </a:ext>
            </a:extLst>
          </p:cNvPr>
          <p:cNvSpPr>
            <a:spLocks noGrp="1"/>
          </p:cNvSpPr>
          <p:nvPr>
            <p:ph type="body" sz="quarter" idx="30" hasCustomPrompt="1"/>
          </p:nvPr>
        </p:nvSpPr>
        <p:spPr>
          <a:xfrm>
            <a:off x="2435821" y="299925"/>
            <a:ext cx="4272359" cy="547591"/>
          </a:xfrm>
        </p:spPr>
        <p:txBody>
          <a:bodyPr vert="horz" lIns="91440" tIns="45720" rIns="91440" bIns="45720" rtlCol="0">
            <a:noAutofit/>
          </a:bodyPr>
          <a:lstStyle>
            <a:lvl1pPr algn="ctr">
              <a:defRPr lang="en-US" sz="3200" b="1" baseline="0" dirty="0">
                <a:solidFill>
                  <a:schemeClr val="tx1"/>
                </a:solidFill>
                <a:effectLst/>
                <a:latin typeface="+mj-lt"/>
                <a:cs typeface="+mj-cs"/>
              </a:defRPr>
            </a:lvl1pPr>
          </a:lstStyle>
          <a:p>
            <a:pPr marL="0" lvl="0" indent="0" algn="ctr">
              <a:buNone/>
            </a:pPr>
            <a:r>
              <a:rPr lang="en-US" dirty="0"/>
              <a:t>MY METHODOLOGY</a:t>
            </a:r>
          </a:p>
        </p:txBody>
      </p:sp>
      <p:sp>
        <p:nvSpPr>
          <p:cNvPr id="15" name="Rectangle 14">
            <a:extLst>
              <a:ext uri="{FF2B5EF4-FFF2-40B4-BE49-F238E27FC236}">
                <a16:creationId xmlns:a16="http://schemas.microsoft.com/office/drawing/2014/main" id="{AEE82104-1FA2-489B-B105-E0FAD87B6AD9}"/>
              </a:ext>
            </a:extLst>
          </p:cNvPr>
          <p:cNvSpPr/>
          <p:nvPr userDrawn="1"/>
        </p:nvSpPr>
        <p:spPr>
          <a:xfrm>
            <a:off x="0" y="4873534"/>
            <a:ext cx="9144000" cy="2873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888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039366CE-0DA5-43C6-A7C9-736CDB3D44B6}"/>
              </a:ext>
            </a:extLst>
          </p:cNvPr>
          <p:cNvSpPr/>
          <p:nvPr userDrawn="1"/>
        </p:nvSpPr>
        <p:spPr>
          <a:xfrm>
            <a:off x="-84459" y="-518653"/>
            <a:ext cx="9228458" cy="5679478"/>
          </a:xfrm>
          <a:custGeom>
            <a:avLst/>
            <a:gdLst>
              <a:gd name="connsiteX0" fmla="*/ 7783615 w 9249846"/>
              <a:gd name="connsiteY0" fmla="*/ 23 h 5679478"/>
              <a:gd name="connsiteX1" fmla="*/ 9244277 w 9249846"/>
              <a:gd name="connsiteY1" fmla="*/ 72537 h 5679478"/>
              <a:gd name="connsiteX2" fmla="*/ 9249846 w 9249846"/>
              <a:gd name="connsiteY2" fmla="*/ 73079 h 5679478"/>
              <a:gd name="connsiteX3" fmla="*/ 9249846 w 9249846"/>
              <a:gd name="connsiteY3" fmla="*/ 5679478 h 5679478"/>
              <a:gd name="connsiteX4" fmla="*/ 42445 w 9249846"/>
              <a:gd name="connsiteY4" fmla="*/ 5679478 h 5679478"/>
              <a:gd name="connsiteX5" fmla="*/ 5249520 w 9249846"/>
              <a:gd name="connsiteY5" fmla="*/ 4628234 h 5679478"/>
              <a:gd name="connsiteX6" fmla="*/ 7783615 w 9249846"/>
              <a:gd name="connsiteY6" fmla="*/ 23 h 5679478"/>
              <a:gd name="connsiteX0" fmla="*/ 7783615 w 9249846"/>
              <a:gd name="connsiteY0" fmla="*/ 23 h 5679478"/>
              <a:gd name="connsiteX1" fmla="*/ 9244277 w 9249846"/>
              <a:gd name="connsiteY1" fmla="*/ 72537 h 5679478"/>
              <a:gd name="connsiteX2" fmla="*/ 9249846 w 9249846"/>
              <a:gd name="connsiteY2" fmla="*/ 73079 h 5679478"/>
              <a:gd name="connsiteX3" fmla="*/ 9249846 w 9249846"/>
              <a:gd name="connsiteY3" fmla="*/ 5679478 h 5679478"/>
              <a:gd name="connsiteX4" fmla="*/ 42445 w 9249846"/>
              <a:gd name="connsiteY4" fmla="*/ 5679478 h 5679478"/>
              <a:gd name="connsiteX5" fmla="*/ 5249520 w 9249846"/>
              <a:gd name="connsiteY5" fmla="*/ 4628234 h 5679478"/>
              <a:gd name="connsiteX6" fmla="*/ 7783615 w 9249846"/>
              <a:gd name="connsiteY6" fmla="*/ 23 h 5679478"/>
              <a:gd name="connsiteX0" fmla="*/ 7762227 w 9228458"/>
              <a:gd name="connsiteY0" fmla="*/ 23 h 5679478"/>
              <a:gd name="connsiteX1" fmla="*/ 9222889 w 9228458"/>
              <a:gd name="connsiteY1" fmla="*/ 72537 h 5679478"/>
              <a:gd name="connsiteX2" fmla="*/ 9228458 w 9228458"/>
              <a:gd name="connsiteY2" fmla="*/ 73079 h 5679478"/>
              <a:gd name="connsiteX3" fmla="*/ 9228458 w 9228458"/>
              <a:gd name="connsiteY3" fmla="*/ 5679478 h 5679478"/>
              <a:gd name="connsiteX4" fmla="*/ 21057 w 9228458"/>
              <a:gd name="connsiteY4" fmla="*/ 5679478 h 5679478"/>
              <a:gd name="connsiteX5" fmla="*/ 5228132 w 9228458"/>
              <a:gd name="connsiteY5" fmla="*/ 4628234 h 5679478"/>
              <a:gd name="connsiteX6" fmla="*/ 7762227 w 9228458"/>
              <a:gd name="connsiteY6" fmla="*/ 23 h 567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8458" h="5679478">
                <a:moveTo>
                  <a:pt x="7762227" y="23"/>
                </a:moveTo>
                <a:cubicBezTo>
                  <a:pt x="8181901" y="-841"/>
                  <a:pt x="8665799" y="22280"/>
                  <a:pt x="9222889" y="72537"/>
                </a:cubicBezTo>
                <a:lnTo>
                  <a:pt x="9228458" y="73079"/>
                </a:lnTo>
                <a:lnTo>
                  <a:pt x="9228458" y="5679478"/>
                </a:lnTo>
                <a:lnTo>
                  <a:pt x="21057" y="5679478"/>
                </a:lnTo>
                <a:cubicBezTo>
                  <a:pt x="-332670" y="3221861"/>
                  <a:pt x="3868711" y="6457049"/>
                  <a:pt x="5228132" y="4628234"/>
                </a:cubicBezTo>
                <a:cubicBezTo>
                  <a:pt x="6417626" y="3028021"/>
                  <a:pt x="3061866" y="9699"/>
                  <a:pt x="7762227" y="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ตัวแทนข้อความ 386">
            <a:extLst>
              <a:ext uri="{FF2B5EF4-FFF2-40B4-BE49-F238E27FC236}">
                <a16:creationId xmlns:a16="http://schemas.microsoft.com/office/drawing/2014/main" id="{E8CD517E-9CEE-4CF0-AFD9-54C5E2E700E6}"/>
              </a:ext>
            </a:extLst>
          </p:cNvPr>
          <p:cNvSpPr>
            <a:spLocks noGrp="1"/>
          </p:cNvSpPr>
          <p:nvPr>
            <p:ph type="body" sz="quarter" idx="11" hasCustomPrompt="1"/>
          </p:nvPr>
        </p:nvSpPr>
        <p:spPr>
          <a:xfrm>
            <a:off x="635246" y="2448093"/>
            <a:ext cx="4237001" cy="547591"/>
          </a:xfrm>
        </p:spPr>
        <p:txBody>
          <a:bodyPr vert="horz" lIns="91440" tIns="45720" rIns="91440" bIns="45720" rtlCol="0">
            <a:noAutofit/>
          </a:bodyPr>
          <a:lstStyle>
            <a:lvl1pPr algn="l">
              <a:defRPr lang="en-US" sz="5000" b="1" baseline="0" dirty="0">
                <a:solidFill>
                  <a:schemeClr val="tx1"/>
                </a:solidFill>
                <a:effectLst/>
                <a:latin typeface="+mj-lt"/>
                <a:cs typeface="+mj-cs"/>
              </a:defRPr>
            </a:lvl1pPr>
          </a:lstStyle>
          <a:p>
            <a:pPr marL="0" lvl="0" indent="0" algn="ctr">
              <a:buNone/>
            </a:pPr>
            <a:r>
              <a:rPr lang="en-US" dirty="0"/>
              <a:t>EXPERIENCE</a:t>
            </a:r>
          </a:p>
        </p:txBody>
      </p:sp>
      <p:sp>
        <p:nvSpPr>
          <p:cNvPr id="3" name="ตัวแทนข้อความ 386">
            <a:extLst>
              <a:ext uri="{FF2B5EF4-FFF2-40B4-BE49-F238E27FC236}">
                <a16:creationId xmlns:a16="http://schemas.microsoft.com/office/drawing/2014/main" id="{FB334E03-80C7-4196-AF76-7524C2A47B58}"/>
              </a:ext>
            </a:extLst>
          </p:cNvPr>
          <p:cNvSpPr>
            <a:spLocks noGrp="1"/>
          </p:cNvSpPr>
          <p:nvPr>
            <p:ph type="body" sz="quarter" idx="12" hasCustomPrompt="1"/>
          </p:nvPr>
        </p:nvSpPr>
        <p:spPr>
          <a:xfrm>
            <a:off x="635246" y="3201789"/>
            <a:ext cx="3932163" cy="547591"/>
          </a:xfrm>
        </p:spPr>
        <p:txBody>
          <a:bodyPr>
            <a:noAutofit/>
          </a:bodyPr>
          <a:lstStyle>
            <a:lvl1pPr marL="0" indent="0" algn="thaiDist">
              <a:lnSpc>
                <a:spcPct val="114000"/>
              </a:lnSpc>
              <a:spcBef>
                <a:spcPts val="750"/>
              </a:spcBef>
              <a:spcAft>
                <a:spcPts val="0"/>
              </a:spcAft>
              <a:buNone/>
              <a:defRPr sz="1400" spc="-80" baseline="0">
                <a:solidFill>
                  <a:schemeClr val="tx1"/>
                </a:solidFill>
                <a:latin typeface="+mn-lt"/>
                <a:cs typeface="+mn-cs"/>
              </a:defRPr>
            </a:lvl1pPr>
          </a:lstStyle>
          <a:p>
            <a:pPr lvl="0"/>
            <a:r>
              <a:rPr lang="en-US" dirty="0"/>
              <a:t>Lorem Ipsum is simply dummy text of the printing and typesetting industry.</a:t>
            </a:r>
          </a:p>
        </p:txBody>
      </p:sp>
      <p:sp>
        <p:nvSpPr>
          <p:cNvPr id="5" name="Picture Placeholder 17">
            <a:extLst>
              <a:ext uri="{FF2B5EF4-FFF2-40B4-BE49-F238E27FC236}">
                <a16:creationId xmlns:a16="http://schemas.microsoft.com/office/drawing/2014/main" id="{A0A5361F-253C-4E10-9433-39076A0EC72B}"/>
              </a:ext>
            </a:extLst>
          </p:cNvPr>
          <p:cNvSpPr>
            <a:spLocks noGrp="1"/>
          </p:cNvSpPr>
          <p:nvPr>
            <p:ph type="pic" sz="quarter" idx="16"/>
          </p:nvPr>
        </p:nvSpPr>
        <p:spPr>
          <a:xfrm rot="21180371">
            <a:off x="5774370" y="716831"/>
            <a:ext cx="1619413" cy="1619413"/>
          </a:xfrm>
          <a:solidFill>
            <a:schemeClr val="bg1"/>
          </a:solidFill>
        </p:spPr>
        <p:txBody>
          <a:bodyPr>
            <a:normAutofit/>
          </a:bodyPr>
          <a:lstStyle>
            <a:lvl1pPr marL="0" indent="0">
              <a:buNone/>
              <a:defRPr sz="1000"/>
            </a:lvl1pPr>
          </a:lstStyle>
          <a:p>
            <a:endParaRPr lang="en-US" dirty="0"/>
          </a:p>
        </p:txBody>
      </p:sp>
      <p:sp>
        <p:nvSpPr>
          <p:cNvPr id="13" name="Picture Placeholder 17">
            <a:extLst>
              <a:ext uri="{FF2B5EF4-FFF2-40B4-BE49-F238E27FC236}">
                <a16:creationId xmlns:a16="http://schemas.microsoft.com/office/drawing/2014/main" id="{3DC2ADDE-EDEE-4B9B-8DE9-1C27FF848E63}"/>
              </a:ext>
            </a:extLst>
          </p:cNvPr>
          <p:cNvSpPr>
            <a:spLocks noGrp="1"/>
          </p:cNvSpPr>
          <p:nvPr>
            <p:ph type="pic" sz="quarter" idx="17"/>
          </p:nvPr>
        </p:nvSpPr>
        <p:spPr>
          <a:xfrm rot="717545">
            <a:off x="7001732" y="2460417"/>
            <a:ext cx="1619413" cy="1619413"/>
          </a:xfrm>
          <a:solidFill>
            <a:schemeClr val="bg1"/>
          </a:solidFill>
        </p:spPr>
        <p:txBody>
          <a:bodyPr>
            <a:normAutofit/>
          </a:bodyPr>
          <a:lstStyle>
            <a:lvl1pPr marL="0" indent="0">
              <a:buNone/>
              <a:defRPr sz="1000"/>
            </a:lvl1pPr>
          </a:lstStyle>
          <a:p>
            <a:endParaRPr lang="en-US" dirty="0"/>
          </a:p>
        </p:txBody>
      </p:sp>
    </p:spTree>
    <p:extLst>
      <p:ext uri="{BB962C8B-B14F-4D97-AF65-F5344CB8AC3E}">
        <p14:creationId xmlns:p14="http://schemas.microsoft.com/office/powerpoint/2010/main" val="1333392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ตัวแทนข้อความ 35">
            <a:extLst>
              <a:ext uri="{FF2B5EF4-FFF2-40B4-BE49-F238E27FC236}">
                <a16:creationId xmlns:a16="http://schemas.microsoft.com/office/drawing/2014/main" id="{C56EEC6A-4551-41C1-A173-9855E3569E9D}"/>
              </a:ext>
            </a:extLst>
          </p:cNvPr>
          <p:cNvSpPr>
            <a:spLocks noGrp="1"/>
          </p:cNvSpPr>
          <p:nvPr>
            <p:ph type="body" sz="quarter" idx="13" hasCustomPrompt="1"/>
          </p:nvPr>
        </p:nvSpPr>
        <p:spPr>
          <a:xfrm>
            <a:off x="2770911" y="2150659"/>
            <a:ext cx="1613141" cy="621313"/>
          </a:xfrm>
        </p:spPr>
        <p:txBody>
          <a:bodyPr anchor="ctr">
            <a:noAutofit/>
          </a:bodyPr>
          <a:lstStyle>
            <a:lvl1pPr marL="0" indent="0" algn="thaiDist">
              <a:buNone/>
              <a:defRPr sz="1000" b="0" cap="none" spc="0" baseline="0">
                <a:ln w="57150">
                  <a:noFill/>
                </a:ln>
                <a:solidFill>
                  <a:schemeClr val="tx1"/>
                </a:solidFill>
                <a:effectLst/>
                <a:latin typeface="+mn-lt"/>
                <a:cs typeface="+mn-cs"/>
              </a:defRPr>
            </a:lvl1pPr>
          </a:lstStyle>
          <a:p>
            <a:pPr lvl="0"/>
            <a:r>
              <a:rPr lang="en-US" dirty="0"/>
              <a:t>Lorem Ipsum is simply dummy text of the printing and typesetting industry.</a:t>
            </a:r>
          </a:p>
        </p:txBody>
      </p:sp>
      <p:sp>
        <p:nvSpPr>
          <p:cNvPr id="3" name="ตัวแทนข้อความ 35">
            <a:extLst>
              <a:ext uri="{FF2B5EF4-FFF2-40B4-BE49-F238E27FC236}">
                <a16:creationId xmlns:a16="http://schemas.microsoft.com/office/drawing/2014/main" id="{4C71932C-4028-4D30-91D1-E79F8661CA88}"/>
              </a:ext>
            </a:extLst>
          </p:cNvPr>
          <p:cNvSpPr>
            <a:spLocks noGrp="1"/>
          </p:cNvSpPr>
          <p:nvPr>
            <p:ph type="body" sz="quarter" idx="15" hasCustomPrompt="1"/>
          </p:nvPr>
        </p:nvSpPr>
        <p:spPr>
          <a:xfrm>
            <a:off x="4756457" y="2150659"/>
            <a:ext cx="1613141" cy="621313"/>
          </a:xfrm>
        </p:spPr>
        <p:txBody>
          <a:bodyPr anchor="ctr">
            <a:noAutofit/>
          </a:bodyPr>
          <a:lstStyle>
            <a:lvl1pPr marL="0" indent="0" algn="thaiDist">
              <a:buNone/>
              <a:defRPr sz="1000" b="0" cap="none" spc="0" baseline="0">
                <a:ln w="57150">
                  <a:noFill/>
                </a:ln>
                <a:solidFill>
                  <a:schemeClr val="tx1"/>
                </a:solidFill>
                <a:effectLst/>
                <a:latin typeface="+mn-lt"/>
                <a:cs typeface="+mn-cs"/>
              </a:defRPr>
            </a:lvl1pPr>
          </a:lstStyle>
          <a:p>
            <a:pPr lvl="0"/>
            <a:r>
              <a:rPr lang="en-US" dirty="0"/>
              <a:t>Lorem Ipsum is simply dummy text of the printing and typesetting industry.</a:t>
            </a:r>
          </a:p>
        </p:txBody>
      </p:sp>
      <p:sp>
        <p:nvSpPr>
          <p:cNvPr id="4" name="ตัวแทนข้อความ 35">
            <a:extLst>
              <a:ext uri="{FF2B5EF4-FFF2-40B4-BE49-F238E27FC236}">
                <a16:creationId xmlns:a16="http://schemas.microsoft.com/office/drawing/2014/main" id="{BE7F0299-CFB9-4422-B532-EA54C4E7C536}"/>
              </a:ext>
            </a:extLst>
          </p:cNvPr>
          <p:cNvSpPr>
            <a:spLocks noGrp="1"/>
          </p:cNvSpPr>
          <p:nvPr>
            <p:ph type="body" sz="quarter" idx="17" hasCustomPrompt="1"/>
          </p:nvPr>
        </p:nvSpPr>
        <p:spPr>
          <a:xfrm>
            <a:off x="793630" y="2150659"/>
            <a:ext cx="1613140" cy="621313"/>
          </a:xfrm>
        </p:spPr>
        <p:txBody>
          <a:bodyPr anchor="ctr">
            <a:noAutofit/>
          </a:bodyPr>
          <a:lstStyle>
            <a:lvl1pPr marL="0" indent="0" algn="thaiDist">
              <a:buNone/>
              <a:defRPr sz="1000" b="0" cap="none" spc="0" baseline="0">
                <a:ln w="57150">
                  <a:noFill/>
                </a:ln>
                <a:solidFill>
                  <a:schemeClr val="tx1"/>
                </a:solidFill>
                <a:effectLst/>
                <a:latin typeface="+mn-lt"/>
                <a:cs typeface="+mn-cs"/>
              </a:defRPr>
            </a:lvl1pPr>
          </a:lstStyle>
          <a:p>
            <a:pPr lvl="0"/>
            <a:r>
              <a:rPr lang="en-US" dirty="0"/>
              <a:t>Lorem Ipsum is simply dummy text of the printing and typesetting industry.</a:t>
            </a:r>
          </a:p>
        </p:txBody>
      </p:sp>
      <p:sp>
        <p:nvSpPr>
          <p:cNvPr id="5" name="ตัวแทนข้อความ 35">
            <a:extLst>
              <a:ext uri="{FF2B5EF4-FFF2-40B4-BE49-F238E27FC236}">
                <a16:creationId xmlns:a16="http://schemas.microsoft.com/office/drawing/2014/main" id="{A5785B3A-48E6-4D27-9E59-2B252AFA2400}"/>
              </a:ext>
            </a:extLst>
          </p:cNvPr>
          <p:cNvSpPr>
            <a:spLocks noGrp="1"/>
          </p:cNvSpPr>
          <p:nvPr>
            <p:ph type="body" sz="quarter" idx="19" hasCustomPrompt="1"/>
          </p:nvPr>
        </p:nvSpPr>
        <p:spPr>
          <a:xfrm>
            <a:off x="6731493" y="2151818"/>
            <a:ext cx="1613141" cy="621313"/>
          </a:xfrm>
        </p:spPr>
        <p:txBody>
          <a:bodyPr anchor="ctr">
            <a:noAutofit/>
          </a:bodyPr>
          <a:lstStyle>
            <a:lvl1pPr marL="0" indent="0" algn="thaiDist">
              <a:buNone/>
              <a:defRPr sz="1000" b="0" cap="none" spc="0" baseline="0">
                <a:ln w="57150">
                  <a:noFill/>
                </a:ln>
                <a:solidFill>
                  <a:schemeClr val="tx1"/>
                </a:solidFill>
                <a:effectLst/>
                <a:latin typeface="+mn-lt"/>
                <a:cs typeface="+mn-cs"/>
              </a:defRPr>
            </a:lvl1pPr>
          </a:lstStyle>
          <a:p>
            <a:pPr lvl="0"/>
            <a:r>
              <a:rPr lang="en-US" dirty="0"/>
              <a:t>Lorem Ipsum is simply dummy text of the printing and typesetting industry.</a:t>
            </a:r>
          </a:p>
        </p:txBody>
      </p:sp>
      <p:sp>
        <p:nvSpPr>
          <p:cNvPr id="6" name="ตัวแทนข้อความ 9">
            <a:extLst>
              <a:ext uri="{FF2B5EF4-FFF2-40B4-BE49-F238E27FC236}">
                <a16:creationId xmlns:a16="http://schemas.microsoft.com/office/drawing/2014/main" id="{298E1323-D2C0-4E57-BEC1-1D0DE599B56F}"/>
              </a:ext>
            </a:extLst>
          </p:cNvPr>
          <p:cNvSpPr>
            <a:spLocks noGrp="1"/>
          </p:cNvSpPr>
          <p:nvPr>
            <p:ph type="body" sz="quarter" idx="20" hasCustomPrompt="1"/>
          </p:nvPr>
        </p:nvSpPr>
        <p:spPr>
          <a:xfrm>
            <a:off x="793630" y="1688454"/>
            <a:ext cx="1613140" cy="284165"/>
          </a:xfrm>
        </p:spPr>
        <p:txBody>
          <a:bodyPr>
            <a:noAutofit/>
          </a:bodyPr>
          <a:lstStyle>
            <a:lvl1pPr marL="0" indent="0" algn="ctr">
              <a:lnSpc>
                <a:spcPct val="95000"/>
              </a:lnSpc>
              <a:spcBef>
                <a:spcPts val="0"/>
              </a:spcBef>
              <a:buNone/>
              <a:defRPr sz="2000" b="1" spc="0" baseline="0">
                <a:solidFill>
                  <a:schemeClr val="tx1"/>
                </a:solidFill>
                <a:latin typeface="+mj-lt"/>
                <a:cs typeface="+mj-cs"/>
              </a:defRPr>
            </a:lvl1pPr>
          </a:lstStyle>
          <a:p>
            <a:r>
              <a:rPr lang="en-US" dirty="0"/>
              <a:t>2014-2016</a:t>
            </a:r>
          </a:p>
        </p:txBody>
      </p:sp>
      <p:sp>
        <p:nvSpPr>
          <p:cNvPr id="7" name="ตัวแทนข้อความ 9">
            <a:extLst>
              <a:ext uri="{FF2B5EF4-FFF2-40B4-BE49-F238E27FC236}">
                <a16:creationId xmlns:a16="http://schemas.microsoft.com/office/drawing/2014/main" id="{ACDB3927-0D94-4404-9B6E-A87DE39D7E1C}"/>
              </a:ext>
            </a:extLst>
          </p:cNvPr>
          <p:cNvSpPr>
            <a:spLocks noGrp="1"/>
          </p:cNvSpPr>
          <p:nvPr>
            <p:ph type="body" sz="quarter" idx="21" hasCustomPrompt="1"/>
          </p:nvPr>
        </p:nvSpPr>
        <p:spPr>
          <a:xfrm>
            <a:off x="2770911" y="1690777"/>
            <a:ext cx="1613140" cy="284165"/>
          </a:xfrm>
        </p:spPr>
        <p:txBody>
          <a:bodyPr>
            <a:noAutofit/>
          </a:bodyPr>
          <a:lstStyle>
            <a:lvl1pPr marL="0" indent="0" algn="ctr">
              <a:lnSpc>
                <a:spcPct val="95000"/>
              </a:lnSpc>
              <a:spcBef>
                <a:spcPts val="0"/>
              </a:spcBef>
              <a:buNone/>
              <a:defRPr sz="2000" b="1" spc="0" baseline="0">
                <a:solidFill>
                  <a:schemeClr val="tx1"/>
                </a:solidFill>
                <a:latin typeface="+mj-lt"/>
                <a:cs typeface="+mj-cs"/>
              </a:defRPr>
            </a:lvl1pPr>
          </a:lstStyle>
          <a:p>
            <a:pPr lvl="0"/>
            <a:r>
              <a:rPr lang="en-US" dirty="0"/>
              <a:t>2016-2018</a:t>
            </a:r>
          </a:p>
        </p:txBody>
      </p:sp>
      <p:sp>
        <p:nvSpPr>
          <p:cNvPr id="8" name="ตัวแทนข้อความ 9">
            <a:extLst>
              <a:ext uri="{FF2B5EF4-FFF2-40B4-BE49-F238E27FC236}">
                <a16:creationId xmlns:a16="http://schemas.microsoft.com/office/drawing/2014/main" id="{396958ED-93DF-4CBD-9AF2-51F34D289FF9}"/>
              </a:ext>
            </a:extLst>
          </p:cNvPr>
          <p:cNvSpPr>
            <a:spLocks noGrp="1"/>
          </p:cNvSpPr>
          <p:nvPr>
            <p:ph type="body" sz="quarter" idx="22" hasCustomPrompt="1"/>
          </p:nvPr>
        </p:nvSpPr>
        <p:spPr>
          <a:xfrm>
            <a:off x="4756457" y="1688491"/>
            <a:ext cx="1613140" cy="284165"/>
          </a:xfrm>
        </p:spPr>
        <p:txBody>
          <a:bodyPr>
            <a:noAutofit/>
          </a:bodyPr>
          <a:lstStyle>
            <a:lvl1pPr marL="0" indent="0" algn="ctr">
              <a:lnSpc>
                <a:spcPct val="95000"/>
              </a:lnSpc>
              <a:spcBef>
                <a:spcPts val="0"/>
              </a:spcBef>
              <a:buNone/>
              <a:defRPr sz="2000" b="1" spc="0" baseline="0">
                <a:solidFill>
                  <a:schemeClr val="tx1"/>
                </a:solidFill>
                <a:latin typeface="+mj-lt"/>
                <a:cs typeface="+mj-cs"/>
              </a:defRPr>
            </a:lvl1pPr>
          </a:lstStyle>
          <a:p>
            <a:pPr lvl="0"/>
            <a:r>
              <a:rPr lang="en-US" dirty="0"/>
              <a:t>2018-2020</a:t>
            </a:r>
          </a:p>
        </p:txBody>
      </p:sp>
      <p:sp>
        <p:nvSpPr>
          <p:cNvPr id="9" name="ตัวแทนข้อความ 9">
            <a:extLst>
              <a:ext uri="{FF2B5EF4-FFF2-40B4-BE49-F238E27FC236}">
                <a16:creationId xmlns:a16="http://schemas.microsoft.com/office/drawing/2014/main" id="{E43CD7D5-C474-4D4B-B467-F2B58E9AA391}"/>
              </a:ext>
            </a:extLst>
          </p:cNvPr>
          <p:cNvSpPr>
            <a:spLocks noGrp="1"/>
          </p:cNvSpPr>
          <p:nvPr>
            <p:ph type="body" sz="quarter" idx="23" hasCustomPrompt="1"/>
          </p:nvPr>
        </p:nvSpPr>
        <p:spPr>
          <a:xfrm>
            <a:off x="6731493" y="1685543"/>
            <a:ext cx="1613140" cy="284165"/>
          </a:xfrm>
        </p:spPr>
        <p:txBody>
          <a:bodyPr>
            <a:noAutofit/>
          </a:bodyPr>
          <a:lstStyle>
            <a:lvl1pPr marL="0" indent="0" algn="ctr">
              <a:lnSpc>
                <a:spcPct val="95000"/>
              </a:lnSpc>
              <a:spcBef>
                <a:spcPts val="0"/>
              </a:spcBef>
              <a:buNone/>
              <a:defRPr sz="2000" b="1" spc="0" baseline="0">
                <a:solidFill>
                  <a:schemeClr val="tx1"/>
                </a:solidFill>
                <a:latin typeface="+mj-lt"/>
                <a:cs typeface="+mj-cs"/>
              </a:defRPr>
            </a:lvl1pPr>
          </a:lstStyle>
          <a:p>
            <a:pPr lvl="0"/>
            <a:r>
              <a:rPr lang="en-US" dirty="0"/>
              <a:t>2020-2023</a:t>
            </a:r>
          </a:p>
        </p:txBody>
      </p:sp>
      <p:sp>
        <p:nvSpPr>
          <p:cNvPr id="10" name="ตัวแทนข้อความ 386">
            <a:extLst>
              <a:ext uri="{FF2B5EF4-FFF2-40B4-BE49-F238E27FC236}">
                <a16:creationId xmlns:a16="http://schemas.microsoft.com/office/drawing/2014/main" id="{1226A36A-19F0-455A-89ED-7F464DAB43EE}"/>
              </a:ext>
            </a:extLst>
          </p:cNvPr>
          <p:cNvSpPr>
            <a:spLocks noGrp="1"/>
          </p:cNvSpPr>
          <p:nvPr>
            <p:ph type="body" sz="quarter" idx="11" hasCustomPrompt="1"/>
          </p:nvPr>
        </p:nvSpPr>
        <p:spPr>
          <a:xfrm>
            <a:off x="687362" y="552396"/>
            <a:ext cx="3419667" cy="547591"/>
          </a:xfrm>
        </p:spPr>
        <p:txBody>
          <a:bodyPr vert="horz" lIns="91440" tIns="45720" rIns="91440" bIns="45720" rtlCol="0">
            <a:noAutofit/>
          </a:bodyPr>
          <a:lstStyle>
            <a:lvl1pPr algn="l">
              <a:defRPr lang="en-US" sz="3200" b="1" baseline="0" dirty="0">
                <a:solidFill>
                  <a:schemeClr val="tx2"/>
                </a:solidFill>
                <a:effectLst/>
                <a:latin typeface="+mj-lt"/>
                <a:cs typeface="+mj-cs"/>
              </a:defRPr>
            </a:lvl1pPr>
          </a:lstStyle>
          <a:p>
            <a:pPr marL="0" lvl="0" indent="0" algn="ctr">
              <a:buNone/>
            </a:pPr>
            <a:r>
              <a:rPr lang="en-US" dirty="0"/>
              <a:t>EXPERIENCE</a:t>
            </a:r>
          </a:p>
        </p:txBody>
      </p:sp>
      <p:sp>
        <p:nvSpPr>
          <p:cNvPr id="11" name="ตัวแทนข้อความ 9">
            <a:extLst>
              <a:ext uri="{FF2B5EF4-FFF2-40B4-BE49-F238E27FC236}">
                <a16:creationId xmlns:a16="http://schemas.microsoft.com/office/drawing/2014/main" id="{BAC8A032-0922-4499-A06D-A4241D220B4F}"/>
              </a:ext>
            </a:extLst>
          </p:cNvPr>
          <p:cNvSpPr>
            <a:spLocks noGrp="1"/>
          </p:cNvSpPr>
          <p:nvPr>
            <p:ph type="body" sz="quarter" idx="24" hasCustomPrompt="1"/>
          </p:nvPr>
        </p:nvSpPr>
        <p:spPr>
          <a:xfrm>
            <a:off x="793630" y="3690922"/>
            <a:ext cx="1613140" cy="621313"/>
          </a:xfrm>
        </p:spPr>
        <p:txBody>
          <a:bodyPr>
            <a:noAutofit/>
          </a:bodyPr>
          <a:lstStyle>
            <a:lvl1pPr marL="0" indent="0" algn="ctr">
              <a:lnSpc>
                <a:spcPct val="95000"/>
              </a:lnSpc>
              <a:spcBef>
                <a:spcPts val="0"/>
              </a:spcBef>
              <a:buNone/>
              <a:defRPr sz="2000" b="1" spc="0" baseline="0">
                <a:solidFill>
                  <a:schemeClr val="tx2"/>
                </a:solidFill>
                <a:latin typeface="+mj-lt"/>
                <a:cs typeface="+mj-cs"/>
              </a:defRPr>
            </a:lvl1pPr>
          </a:lstStyle>
          <a:p>
            <a:r>
              <a:rPr lang="en-US" dirty="0"/>
              <a:t>COMPANY 01</a:t>
            </a:r>
          </a:p>
        </p:txBody>
      </p:sp>
      <p:sp>
        <p:nvSpPr>
          <p:cNvPr id="12" name="ตัวแทนข้อความ 9">
            <a:extLst>
              <a:ext uri="{FF2B5EF4-FFF2-40B4-BE49-F238E27FC236}">
                <a16:creationId xmlns:a16="http://schemas.microsoft.com/office/drawing/2014/main" id="{343E9BD9-2C89-4ADD-8B18-3448500C1B38}"/>
              </a:ext>
            </a:extLst>
          </p:cNvPr>
          <p:cNvSpPr>
            <a:spLocks noGrp="1"/>
          </p:cNvSpPr>
          <p:nvPr>
            <p:ph type="body" sz="quarter" idx="25" hasCustomPrompt="1"/>
          </p:nvPr>
        </p:nvSpPr>
        <p:spPr>
          <a:xfrm>
            <a:off x="2770911" y="3693245"/>
            <a:ext cx="1613140" cy="621313"/>
          </a:xfrm>
        </p:spPr>
        <p:txBody>
          <a:bodyPr>
            <a:noAutofit/>
          </a:bodyPr>
          <a:lstStyle>
            <a:lvl1pPr marL="0" indent="0" algn="ctr">
              <a:lnSpc>
                <a:spcPct val="95000"/>
              </a:lnSpc>
              <a:spcBef>
                <a:spcPts val="0"/>
              </a:spcBef>
              <a:buNone/>
              <a:defRPr sz="2000" b="1" spc="0" baseline="0">
                <a:solidFill>
                  <a:schemeClr val="tx2"/>
                </a:solidFill>
                <a:latin typeface="+mj-lt"/>
                <a:cs typeface="+mj-cs"/>
              </a:defRPr>
            </a:lvl1pPr>
          </a:lstStyle>
          <a:p>
            <a:r>
              <a:rPr lang="en-US" dirty="0"/>
              <a:t>COMPANY 02</a:t>
            </a:r>
          </a:p>
        </p:txBody>
      </p:sp>
      <p:sp>
        <p:nvSpPr>
          <p:cNvPr id="13" name="ตัวแทนข้อความ 9">
            <a:extLst>
              <a:ext uri="{FF2B5EF4-FFF2-40B4-BE49-F238E27FC236}">
                <a16:creationId xmlns:a16="http://schemas.microsoft.com/office/drawing/2014/main" id="{7F332D0A-F67B-46EA-95B8-ADD4DAF66920}"/>
              </a:ext>
            </a:extLst>
          </p:cNvPr>
          <p:cNvSpPr>
            <a:spLocks noGrp="1"/>
          </p:cNvSpPr>
          <p:nvPr>
            <p:ph type="body" sz="quarter" idx="26" hasCustomPrompt="1"/>
          </p:nvPr>
        </p:nvSpPr>
        <p:spPr>
          <a:xfrm>
            <a:off x="4756457" y="3690959"/>
            <a:ext cx="1613140" cy="621313"/>
          </a:xfrm>
        </p:spPr>
        <p:txBody>
          <a:bodyPr>
            <a:noAutofit/>
          </a:bodyPr>
          <a:lstStyle>
            <a:lvl1pPr marL="0" indent="0" algn="ctr">
              <a:lnSpc>
                <a:spcPct val="95000"/>
              </a:lnSpc>
              <a:spcBef>
                <a:spcPts val="0"/>
              </a:spcBef>
              <a:buNone/>
              <a:defRPr sz="2000" b="1" spc="0" baseline="0">
                <a:solidFill>
                  <a:schemeClr val="tx2"/>
                </a:solidFill>
                <a:latin typeface="+mj-lt"/>
                <a:cs typeface="+mj-cs"/>
              </a:defRPr>
            </a:lvl1pPr>
          </a:lstStyle>
          <a:p>
            <a:r>
              <a:rPr lang="en-US" dirty="0"/>
              <a:t>COMPANY 03</a:t>
            </a:r>
          </a:p>
        </p:txBody>
      </p:sp>
      <p:sp>
        <p:nvSpPr>
          <p:cNvPr id="14" name="ตัวแทนข้อความ 9">
            <a:extLst>
              <a:ext uri="{FF2B5EF4-FFF2-40B4-BE49-F238E27FC236}">
                <a16:creationId xmlns:a16="http://schemas.microsoft.com/office/drawing/2014/main" id="{A19CDF4F-30BD-441A-BA8C-0D6DCE09F8CD}"/>
              </a:ext>
            </a:extLst>
          </p:cNvPr>
          <p:cNvSpPr>
            <a:spLocks noGrp="1"/>
          </p:cNvSpPr>
          <p:nvPr>
            <p:ph type="body" sz="quarter" idx="27" hasCustomPrompt="1"/>
          </p:nvPr>
        </p:nvSpPr>
        <p:spPr>
          <a:xfrm>
            <a:off x="6731493" y="3688011"/>
            <a:ext cx="1613140" cy="621313"/>
          </a:xfrm>
        </p:spPr>
        <p:txBody>
          <a:bodyPr>
            <a:noAutofit/>
          </a:bodyPr>
          <a:lstStyle>
            <a:lvl1pPr marL="0" indent="0" algn="ctr">
              <a:lnSpc>
                <a:spcPct val="95000"/>
              </a:lnSpc>
              <a:spcBef>
                <a:spcPts val="0"/>
              </a:spcBef>
              <a:buNone/>
              <a:defRPr sz="2000" b="1" spc="0" baseline="0">
                <a:solidFill>
                  <a:schemeClr val="tx2"/>
                </a:solidFill>
                <a:latin typeface="+mj-lt"/>
                <a:cs typeface="+mj-cs"/>
              </a:defRPr>
            </a:lvl1pPr>
          </a:lstStyle>
          <a:p>
            <a:r>
              <a:rPr lang="en-US" dirty="0"/>
              <a:t>COMPANY 03</a:t>
            </a:r>
          </a:p>
        </p:txBody>
      </p:sp>
    </p:spTree>
    <p:extLst>
      <p:ext uri="{BB962C8B-B14F-4D97-AF65-F5344CB8AC3E}">
        <p14:creationId xmlns:p14="http://schemas.microsoft.com/office/powerpoint/2010/main" val="553864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ตัวแทนข้อความ 386">
            <a:extLst>
              <a:ext uri="{FF2B5EF4-FFF2-40B4-BE49-F238E27FC236}">
                <a16:creationId xmlns:a16="http://schemas.microsoft.com/office/drawing/2014/main" id="{10B9D3C7-B5A1-4EEA-B189-566D5BA8269C}"/>
              </a:ext>
            </a:extLst>
          </p:cNvPr>
          <p:cNvSpPr>
            <a:spLocks noGrp="1"/>
          </p:cNvSpPr>
          <p:nvPr>
            <p:ph type="body" sz="quarter" idx="11" hasCustomPrompt="1"/>
          </p:nvPr>
        </p:nvSpPr>
        <p:spPr>
          <a:xfrm>
            <a:off x="563431" y="543771"/>
            <a:ext cx="3419667" cy="547591"/>
          </a:xfrm>
        </p:spPr>
        <p:txBody>
          <a:bodyPr vert="horz" lIns="91440" tIns="45720" rIns="91440" bIns="45720" rtlCol="0">
            <a:noAutofit/>
          </a:bodyPr>
          <a:lstStyle>
            <a:lvl1pPr algn="l">
              <a:defRPr lang="en-US" sz="3200" b="1" baseline="0" dirty="0">
                <a:solidFill>
                  <a:schemeClr val="tx1"/>
                </a:solidFill>
                <a:effectLst/>
                <a:latin typeface="+mj-lt"/>
                <a:cs typeface="+mj-cs"/>
              </a:defRPr>
            </a:lvl1pPr>
          </a:lstStyle>
          <a:p>
            <a:pPr marL="0" lvl="0" indent="0" algn="ctr">
              <a:buNone/>
            </a:pPr>
            <a:r>
              <a:rPr lang="en-US" dirty="0"/>
              <a:t>MY PROJECTS</a:t>
            </a:r>
          </a:p>
        </p:txBody>
      </p:sp>
      <p:sp>
        <p:nvSpPr>
          <p:cNvPr id="3" name="ตัวแทนข้อความ 397">
            <a:extLst>
              <a:ext uri="{FF2B5EF4-FFF2-40B4-BE49-F238E27FC236}">
                <a16:creationId xmlns:a16="http://schemas.microsoft.com/office/drawing/2014/main" id="{84050605-0A94-489C-B5D4-FF7035436F16}"/>
              </a:ext>
            </a:extLst>
          </p:cNvPr>
          <p:cNvSpPr>
            <a:spLocks noGrp="1"/>
          </p:cNvSpPr>
          <p:nvPr>
            <p:ph type="body" sz="quarter" idx="17" hasCustomPrompt="1"/>
          </p:nvPr>
        </p:nvSpPr>
        <p:spPr>
          <a:xfrm>
            <a:off x="5611708" y="1998960"/>
            <a:ext cx="2489927" cy="205579"/>
          </a:xfrm>
        </p:spPr>
        <p:txBody>
          <a:bodyPr>
            <a:noAutofit/>
          </a:bodyPr>
          <a:lstStyle>
            <a:lvl1pPr marL="0" indent="0" algn="thaiDist">
              <a:lnSpc>
                <a:spcPct val="105000"/>
              </a:lnSpc>
              <a:buNone/>
              <a:defRPr sz="1000" b="0" spc="20" baseline="0">
                <a:solidFill>
                  <a:schemeClr val="tx1"/>
                </a:solidFill>
                <a:latin typeface="+mn-lt"/>
                <a:cs typeface="+mn-cs"/>
              </a:defRPr>
            </a:lvl1pPr>
          </a:lstStyle>
          <a:p>
            <a:pPr lvl="0"/>
            <a:r>
              <a:rPr lang="en-US" dirty="0"/>
              <a:t>Lorem Ipsum is simply dummy text.</a:t>
            </a:r>
          </a:p>
        </p:txBody>
      </p:sp>
      <p:sp>
        <p:nvSpPr>
          <p:cNvPr id="4" name="ตัวแทนข้อความ 397">
            <a:extLst>
              <a:ext uri="{FF2B5EF4-FFF2-40B4-BE49-F238E27FC236}">
                <a16:creationId xmlns:a16="http://schemas.microsoft.com/office/drawing/2014/main" id="{7E64E12C-5BFB-4337-9E7E-577D8359FF0E}"/>
              </a:ext>
            </a:extLst>
          </p:cNvPr>
          <p:cNvSpPr>
            <a:spLocks noGrp="1"/>
          </p:cNvSpPr>
          <p:nvPr>
            <p:ph type="body" sz="quarter" idx="18" hasCustomPrompt="1"/>
          </p:nvPr>
        </p:nvSpPr>
        <p:spPr>
          <a:xfrm>
            <a:off x="5611708" y="2186591"/>
            <a:ext cx="2489927" cy="205579"/>
          </a:xfrm>
        </p:spPr>
        <p:txBody>
          <a:bodyPr>
            <a:noAutofit/>
          </a:bodyPr>
          <a:lstStyle>
            <a:lvl1pPr marL="0" indent="0" algn="thaiDist">
              <a:lnSpc>
                <a:spcPct val="105000"/>
              </a:lnSpc>
              <a:buNone/>
              <a:defRPr sz="1000" b="0" spc="20" baseline="0">
                <a:solidFill>
                  <a:schemeClr val="tx1"/>
                </a:solidFill>
                <a:latin typeface="+mn-lt"/>
                <a:cs typeface="+mn-cs"/>
              </a:defRPr>
            </a:lvl1pPr>
          </a:lstStyle>
          <a:p>
            <a:pPr lvl="0"/>
            <a:r>
              <a:rPr lang="en-US" dirty="0"/>
              <a:t>Lorem Ipsum is simply dummy text.</a:t>
            </a:r>
          </a:p>
        </p:txBody>
      </p:sp>
      <p:sp>
        <p:nvSpPr>
          <p:cNvPr id="5" name="ตัวแทนข้อความ 397">
            <a:extLst>
              <a:ext uri="{FF2B5EF4-FFF2-40B4-BE49-F238E27FC236}">
                <a16:creationId xmlns:a16="http://schemas.microsoft.com/office/drawing/2014/main" id="{2C19EB57-B98E-405E-A01F-3AC506F8180C}"/>
              </a:ext>
            </a:extLst>
          </p:cNvPr>
          <p:cNvSpPr>
            <a:spLocks noGrp="1"/>
          </p:cNvSpPr>
          <p:nvPr>
            <p:ph type="body" sz="quarter" idx="19" hasCustomPrompt="1"/>
          </p:nvPr>
        </p:nvSpPr>
        <p:spPr>
          <a:xfrm>
            <a:off x="5611708" y="2371465"/>
            <a:ext cx="2489927" cy="205579"/>
          </a:xfrm>
        </p:spPr>
        <p:txBody>
          <a:bodyPr>
            <a:noAutofit/>
          </a:bodyPr>
          <a:lstStyle>
            <a:lvl1pPr marL="0" indent="0" algn="thaiDist">
              <a:lnSpc>
                <a:spcPct val="105000"/>
              </a:lnSpc>
              <a:buNone/>
              <a:defRPr sz="1000" b="0" spc="20" baseline="0">
                <a:solidFill>
                  <a:schemeClr val="tx1"/>
                </a:solidFill>
                <a:latin typeface="+mn-lt"/>
                <a:cs typeface="+mn-cs"/>
              </a:defRPr>
            </a:lvl1pPr>
          </a:lstStyle>
          <a:p>
            <a:pPr lvl="0"/>
            <a:r>
              <a:rPr lang="en-US" dirty="0"/>
              <a:t>Lorem Ipsum is simply dummy text.</a:t>
            </a:r>
          </a:p>
        </p:txBody>
      </p:sp>
      <p:sp>
        <p:nvSpPr>
          <p:cNvPr id="6" name="ตัวแทนข้อความ 386">
            <a:extLst>
              <a:ext uri="{FF2B5EF4-FFF2-40B4-BE49-F238E27FC236}">
                <a16:creationId xmlns:a16="http://schemas.microsoft.com/office/drawing/2014/main" id="{00E17334-7F0E-4885-8253-F7E54BBB7E14}"/>
              </a:ext>
            </a:extLst>
          </p:cNvPr>
          <p:cNvSpPr>
            <a:spLocks noGrp="1"/>
          </p:cNvSpPr>
          <p:nvPr>
            <p:ph type="body" sz="quarter" idx="22" hasCustomPrompt="1"/>
          </p:nvPr>
        </p:nvSpPr>
        <p:spPr>
          <a:xfrm>
            <a:off x="5115861" y="1267421"/>
            <a:ext cx="2370798" cy="237527"/>
          </a:xfrm>
        </p:spPr>
        <p:txBody>
          <a:bodyPr vert="horz" lIns="91440" tIns="45720" rIns="91440" bIns="45720" rtlCol="0">
            <a:noAutofit/>
          </a:bodyPr>
          <a:lstStyle>
            <a:lvl1pPr algn="l">
              <a:defRPr lang="en-US" sz="1800" b="1" baseline="0" dirty="0">
                <a:solidFill>
                  <a:schemeClr val="tx1"/>
                </a:solidFill>
                <a:effectLst/>
                <a:latin typeface="+mj-lt"/>
                <a:cs typeface="+mj-cs"/>
              </a:defRPr>
            </a:lvl1pPr>
          </a:lstStyle>
          <a:p>
            <a:pPr marL="0" lvl="0" indent="0" algn="ctr">
              <a:buNone/>
            </a:pPr>
            <a:r>
              <a:rPr lang="en-US" dirty="0"/>
              <a:t>PROJECT 01</a:t>
            </a:r>
          </a:p>
        </p:txBody>
      </p:sp>
      <p:sp>
        <p:nvSpPr>
          <p:cNvPr id="7" name="ตัวแทนข้อความ 386">
            <a:extLst>
              <a:ext uri="{FF2B5EF4-FFF2-40B4-BE49-F238E27FC236}">
                <a16:creationId xmlns:a16="http://schemas.microsoft.com/office/drawing/2014/main" id="{5983433E-89C3-45B1-9850-8B68417BEA4D}"/>
              </a:ext>
            </a:extLst>
          </p:cNvPr>
          <p:cNvSpPr>
            <a:spLocks noGrp="1"/>
          </p:cNvSpPr>
          <p:nvPr>
            <p:ph type="body" sz="quarter" idx="23" hasCustomPrompt="1"/>
          </p:nvPr>
        </p:nvSpPr>
        <p:spPr>
          <a:xfrm>
            <a:off x="5115861" y="1521229"/>
            <a:ext cx="2370798" cy="237527"/>
          </a:xfrm>
        </p:spPr>
        <p:txBody>
          <a:bodyPr vert="horz" lIns="91440" tIns="45720" rIns="91440" bIns="45720" rtlCol="0">
            <a:noAutofit/>
          </a:bodyPr>
          <a:lstStyle>
            <a:lvl1pPr algn="l">
              <a:defRPr lang="en-US" sz="1400" b="1" baseline="0" dirty="0">
                <a:solidFill>
                  <a:schemeClr val="tx1"/>
                </a:solidFill>
                <a:effectLst/>
                <a:latin typeface="+mj-lt"/>
                <a:cs typeface="+mj-cs"/>
              </a:defRPr>
            </a:lvl1pPr>
          </a:lstStyle>
          <a:p>
            <a:pPr marL="0" lvl="0" indent="0" algn="ctr">
              <a:buNone/>
            </a:pPr>
            <a:r>
              <a:rPr lang="en-US" dirty="0"/>
              <a:t>JOB POSITION </a:t>
            </a:r>
          </a:p>
        </p:txBody>
      </p:sp>
      <p:sp>
        <p:nvSpPr>
          <p:cNvPr id="9" name="ตัวแทนข้อความ 397">
            <a:extLst>
              <a:ext uri="{FF2B5EF4-FFF2-40B4-BE49-F238E27FC236}">
                <a16:creationId xmlns:a16="http://schemas.microsoft.com/office/drawing/2014/main" id="{8C289C32-1247-46F2-89B5-5A3D801BEDED}"/>
              </a:ext>
            </a:extLst>
          </p:cNvPr>
          <p:cNvSpPr>
            <a:spLocks noGrp="1"/>
          </p:cNvSpPr>
          <p:nvPr>
            <p:ph type="body" sz="quarter" idx="25" hasCustomPrompt="1"/>
          </p:nvPr>
        </p:nvSpPr>
        <p:spPr>
          <a:xfrm>
            <a:off x="5611708" y="3945437"/>
            <a:ext cx="2489927" cy="205579"/>
          </a:xfrm>
        </p:spPr>
        <p:txBody>
          <a:bodyPr>
            <a:noAutofit/>
          </a:bodyPr>
          <a:lstStyle>
            <a:lvl1pPr marL="0" indent="0" algn="thaiDist">
              <a:lnSpc>
                <a:spcPct val="105000"/>
              </a:lnSpc>
              <a:buNone/>
              <a:defRPr sz="1000" b="0" spc="20" baseline="0">
                <a:solidFill>
                  <a:schemeClr val="tx1"/>
                </a:solidFill>
                <a:latin typeface="+mn-lt"/>
                <a:cs typeface="+mn-cs"/>
              </a:defRPr>
            </a:lvl1pPr>
          </a:lstStyle>
          <a:p>
            <a:pPr lvl="0"/>
            <a:r>
              <a:rPr lang="en-US" dirty="0"/>
              <a:t>Lorem Ipsum is simply dummy text.</a:t>
            </a:r>
          </a:p>
        </p:txBody>
      </p:sp>
      <p:sp>
        <p:nvSpPr>
          <p:cNvPr id="10" name="ตัวแทนข้อความ 397">
            <a:extLst>
              <a:ext uri="{FF2B5EF4-FFF2-40B4-BE49-F238E27FC236}">
                <a16:creationId xmlns:a16="http://schemas.microsoft.com/office/drawing/2014/main" id="{348FC533-07FA-46EC-AA6C-F0700A8F5B13}"/>
              </a:ext>
            </a:extLst>
          </p:cNvPr>
          <p:cNvSpPr>
            <a:spLocks noGrp="1"/>
          </p:cNvSpPr>
          <p:nvPr>
            <p:ph type="body" sz="quarter" idx="26" hasCustomPrompt="1"/>
          </p:nvPr>
        </p:nvSpPr>
        <p:spPr>
          <a:xfrm>
            <a:off x="5611708" y="4133068"/>
            <a:ext cx="2489927" cy="205579"/>
          </a:xfrm>
        </p:spPr>
        <p:txBody>
          <a:bodyPr>
            <a:noAutofit/>
          </a:bodyPr>
          <a:lstStyle>
            <a:lvl1pPr marL="0" indent="0" algn="thaiDist">
              <a:lnSpc>
                <a:spcPct val="105000"/>
              </a:lnSpc>
              <a:buNone/>
              <a:defRPr sz="1000" b="0" spc="20" baseline="0">
                <a:solidFill>
                  <a:schemeClr val="tx1"/>
                </a:solidFill>
                <a:latin typeface="+mn-lt"/>
                <a:cs typeface="+mn-cs"/>
              </a:defRPr>
            </a:lvl1pPr>
          </a:lstStyle>
          <a:p>
            <a:pPr lvl="0"/>
            <a:r>
              <a:rPr lang="en-US" dirty="0"/>
              <a:t>Lorem Ipsum is simply dummy text.</a:t>
            </a:r>
          </a:p>
        </p:txBody>
      </p:sp>
      <p:sp>
        <p:nvSpPr>
          <p:cNvPr id="11" name="ตัวแทนข้อความ 397">
            <a:extLst>
              <a:ext uri="{FF2B5EF4-FFF2-40B4-BE49-F238E27FC236}">
                <a16:creationId xmlns:a16="http://schemas.microsoft.com/office/drawing/2014/main" id="{3D281666-5C91-4120-B8B1-C8260FE1ACAF}"/>
              </a:ext>
            </a:extLst>
          </p:cNvPr>
          <p:cNvSpPr>
            <a:spLocks noGrp="1"/>
          </p:cNvSpPr>
          <p:nvPr>
            <p:ph type="body" sz="quarter" idx="27" hasCustomPrompt="1"/>
          </p:nvPr>
        </p:nvSpPr>
        <p:spPr>
          <a:xfrm>
            <a:off x="5611708" y="4317942"/>
            <a:ext cx="2489927" cy="205579"/>
          </a:xfrm>
        </p:spPr>
        <p:txBody>
          <a:bodyPr>
            <a:noAutofit/>
          </a:bodyPr>
          <a:lstStyle>
            <a:lvl1pPr marL="0" indent="0" algn="thaiDist">
              <a:lnSpc>
                <a:spcPct val="105000"/>
              </a:lnSpc>
              <a:buNone/>
              <a:defRPr sz="1000" b="0" spc="20" baseline="0">
                <a:solidFill>
                  <a:schemeClr val="tx1"/>
                </a:solidFill>
                <a:latin typeface="+mn-lt"/>
                <a:cs typeface="+mn-cs"/>
              </a:defRPr>
            </a:lvl1pPr>
          </a:lstStyle>
          <a:p>
            <a:pPr lvl="0"/>
            <a:r>
              <a:rPr lang="en-US" dirty="0"/>
              <a:t>Lorem Ipsum is simply dummy text.</a:t>
            </a:r>
          </a:p>
        </p:txBody>
      </p:sp>
      <p:sp>
        <p:nvSpPr>
          <p:cNvPr id="12" name="ตัวแทนข้อความ 386">
            <a:extLst>
              <a:ext uri="{FF2B5EF4-FFF2-40B4-BE49-F238E27FC236}">
                <a16:creationId xmlns:a16="http://schemas.microsoft.com/office/drawing/2014/main" id="{FF5D95E9-F6D8-41D4-9401-3772DAAF23CF}"/>
              </a:ext>
            </a:extLst>
          </p:cNvPr>
          <p:cNvSpPr>
            <a:spLocks noGrp="1"/>
          </p:cNvSpPr>
          <p:nvPr>
            <p:ph type="body" sz="quarter" idx="28" hasCustomPrompt="1"/>
          </p:nvPr>
        </p:nvSpPr>
        <p:spPr>
          <a:xfrm>
            <a:off x="5115861" y="3213898"/>
            <a:ext cx="2370798" cy="237527"/>
          </a:xfrm>
        </p:spPr>
        <p:txBody>
          <a:bodyPr vert="horz" lIns="91440" tIns="45720" rIns="91440" bIns="45720" rtlCol="0">
            <a:noAutofit/>
          </a:bodyPr>
          <a:lstStyle>
            <a:lvl1pPr algn="l">
              <a:defRPr lang="en-US" sz="1800" b="1" baseline="0" dirty="0">
                <a:solidFill>
                  <a:schemeClr val="tx1"/>
                </a:solidFill>
                <a:effectLst/>
                <a:latin typeface="+mj-lt"/>
                <a:cs typeface="+mj-cs"/>
              </a:defRPr>
            </a:lvl1pPr>
          </a:lstStyle>
          <a:p>
            <a:pPr marL="0" lvl="0" indent="0" algn="ctr">
              <a:buNone/>
            </a:pPr>
            <a:r>
              <a:rPr lang="en-US" dirty="0"/>
              <a:t>PROJECT 02</a:t>
            </a:r>
          </a:p>
        </p:txBody>
      </p:sp>
      <p:sp>
        <p:nvSpPr>
          <p:cNvPr id="13" name="ตัวแทนข้อความ 386">
            <a:extLst>
              <a:ext uri="{FF2B5EF4-FFF2-40B4-BE49-F238E27FC236}">
                <a16:creationId xmlns:a16="http://schemas.microsoft.com/office/drawing/2014/main" id="{20377B1E-7EE0-4FFC-8DD7-8F622FC31E37}"/>
              </a:ext>
            </a:extLst>
          </p:cNvPr>
          <p:cNvSpPr>
            <a:spLocks noGrp="1"/>
          </p:cNvSpPr>
          <p:nvPr>
            <p:ph type="body" sz="quarter" idx="29" hasCustomPrompt="1"/>
          </p:nvPr>
        </p:nvSpPr>
        <p:spPr>
          <a:xfrm>
            <a:off x="5115861" y="3467706"/>
            <a:ext cx="2370798" cy="237527"/>
          </a:xfrm>
        </p:spPr>
        <p:txBody>
          <a:bodyPr vert="horz" lIns="91440" tIns="45720" rIns="91440" bIns="45720" rtlCol="0">
            <a:noAutofit/>
          </a:bodyPr>
          <a:lstStyle>
            <a:lvl1pPr algn="l">
              <a:defRPr lang="en-US" sz="1400" b="1" baseline="0" dirty="0">
                <a:solidFill>
                  <a:schemeClr val="tx1"/>
                </a:solidFill>
                <a:effectLst/>
                <a:latin typeface="+mj-lt"/>
                <a:cs typeface="+mj-cs"/>
              </a:defRPr>
            </a:lvl1pPr>
          </a:lstStyle>
          <a:p>
            <a:pPr marL="0" lvl="0" indent="0" algn="ctr">
              <a:buNone/>
            </a:pPr>
            <a:r>
              <a:rPr lang="en-US" dirty="0"/>
              <a:t>JOB POSITION </a:t>
            </a:r>
          </a:p>
        </p:txBody>
      </p:sp>
      <p:sp>
        <p:nvSpPr>
          <p:cNvPr id="15" name="Picture Placeholder 17">
            <a:extLst>
              <a:ext uri="{FF2B5EF4-FFF2-40B4-BE49-F238E27FC236}">
                <a16:creationId xmlns:a16="http://schemas.microsoft.com/office/drawing/2014/main" id="{81BCE8B9-C39D-4485-9C57-526895C86F9C}"/>
              </a:ext>
            </a:extLst>
          </p:cNvPr>
          <p:cNvSpPr>
            <a:spLocks noGrp="1"/>
          </p:cNvSpPr>
          <p:nvPr>
            <p:ph type="pic" sz="quarter" idx="16"/>
          </p:nvPr>
        </p:nvSpPr>
        <p:spPr>
          <a:xfrm rot="21180371">
            <a:off x="2213966" y="1467122"/>
            <a:ext cx="1619413" cy="1619413"/>
          </a:xfrm>
          <a:solidFill>
            <a:schemeClr val="bg1"/>
          </a:solidFill>
        </p:spPr>
        <p:txBody>
          <a:bodyPr>
            <a:normAutofit/>
          </a:bodyPr>
          <a:lstStyle>
            <a:lvl1pPr marL="0" indent="0">
              <a:buNone/>
              <a:defRPr sz="1000"/>
            </a:lvl1pPr>
          </a:lstStyle>
          <a:p>
            <a:endParaRPr lang="en-US" dirty="0"/>
          </a:p>
        </p:txBody>
      </p:sp>
      <p:sp>
        <p:nvSpPr>
          <p:cNvPr id="16" name="Picture Placeholder 17">
            <a:extLst>
              <a:ext uri="{FF2B5EF4-FFF2-40B4-BE49-F238E27FC236}">
                <a16:creationId xmlns:a16="http://schemas.microsoft.com/office/drawing/2014/main" id="{9F00252E-B1F3-45F5-8C2A-7E1B0092BD36}"/>
              </a:ext>
            </a:extLst>
          </p:cNvPr>
          <p:cNvSpPr>
            <a:spLocks noGrp="1"/>
          </p:cNvSpPr>
          <p:nvPr>
            <p:ph type="pic" sz="quarter" idx="30"/>
          </p:nvPr>
        </p:nvSpPr>
        <p:spPr>
          <a:xfrm rot="717545">
            <a:off x="681835" y="2798304"/>
            <a:ext cx="1619413" cy="1619413"/>
          </a:xfrm>
          <a:solidFill>
            <a:schemeClr val="bg1"/>
          </a:solidFill>
        </p:spPr>
        <p:txBody>
          <a:bodyPr>
            <a:normAutofit/>
          </a:bodyPr>
          <a:lstStyle>
            <a:lvl1pPr marL="0" indent="0">
              <a:buNone/>
              <a:defRPr sz="1000"/>
            </a:lvl1pPr>
          </a:lstStyle>
          <a:p>
            <a:endParaRPr lang="en-US" dirty="0"/>
          </a:p>
        </p:txBody>
      </p:sp>
    </p:spTree>
    <p:extLst>
      <p:ext uri="{BB962C8B-B14F-4D97-AF65-F5344CB8AC3E}">
        <p14:creationId xmlns:p14="http://schemas.microsoft.com/office/powerpoint/2010/main" val="183968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7ED11F-367A-4F50-97A6-640325AEF753}"/>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ตัวแทนข้อความ 9">
            <a:extLst>
              <a:ext uri="{FF2B5EF4-FFF2-40B4-BE49-F238E27FC236}">
                <a16:creationId xmlns:a16="http://schemas.microsoft.com/office/drawing/2014/main" id="{BD8133C9-D9F1-43F4-BE9E-D190A074D346}"/>
              </a:ext>
            </a:extLst>
          </p:cNvPr>
          <p:cNvSpPr>
            <a:spLocks noGrp="1"/>
          </p:cNvSpPr>
          <p:nvPr>
            <p:ph type="body" sz="quarter" idx="28" hasCustomPrompt="1"/>
          </p:nvPr>
        </p:nvSpPr>
        <p:spPr>
          <a:xfrm>
            <a:off x="2116867" y="2368527"/>
            <a:ext cx="1990165" cy="407226"/>
          </a:xfrm>
        </p:spPr>
        <p:txBody>
          <a:bodyPr>
            <a:noAutofit/>
          </a:bodyPr>
          <a:lstStyle>
            <a:lvl1pPr marL="0" indent="0" algn="l">
              <a:lnSpc>
                <a:spcPct val="105000"/>
              </a:lnSpc>
              <a:spcBef>
                <a:spcPts val="0"/>
              </a:spcBef>
              <a:buNone/>
              <a:defRPr sz="1050" b="0" spc="0" baseline="0">
                <a:solidFill>
                  <a:schemeClr val="tx1"/>
                </a:solidFill>
                <a:latin typeface="+mn-lt"/>
                <a:cs typeface="+mn-cs"/>
              </a:defRPr>
            </a:lvl1pPr>
          </a:lstStyle>
          <a:p>
            <a:pPr lvl="0"/>
            <a:r>
              <a:rPr lang="en-US" dirty="0"/>
              <a:t>12/13 Lorem Ipsum Bangkok Thailand 12345</a:t>
            </a:r>
          </a:p>
        </p:txBody>
      </p:sp>
      <p:sp>
        <p:nvSpPr>
          <p:cNvPr id="3" name="ตัวแทนข้อความ 9">
            <a:extLst>
              <a:ext uri="{FF2B5EF4-FFF2-40B4-BE49-F238E27FC236}">
                <a16:creationId xmlns:a16="http://schemas.microsoft.com/office/drawing/2014/main" id="{60CD2A04-0C71-4614-8C5E-75F6A9FB5D6B}"/>
              </a:ext>
            </a:extLst>
          </p:cNvPr>
          <p:cNvSpPr>
            <a:spLocks noGrp="1"/>
          </p:cNvSpPr>
          <p:nvPr>
            <p:ph type="body" sz="quarter" idx="30" hasCustomPrompt="1"/>
          </p:nvPr>
        </p:nvSpPr>
        <p:spPr>
          <a:xfrm>
            <a:off x="2116865" y="2973525"/>
            <a:ext cx="1990165" cy="203613"/>
          </a:xfrm>
        </p:spPr>
        <p:txBody>
          <a:bodyPr>
            <a:noAutofit/>
          </a:bodyPr>
          <a:lstStyle>
            <a:lvl1pPr marL="0" indent="0" algn="l">
              <a:lnSpc>
                <a:spcPct val="105000"/>
              </a:lnSpc>
              <a:spcBef>
                <a:spcPts val="0"/>
              </a:spcBef>
              <a:buNone/>
              <a:defRPr sz="1050" b="0" spc="0" baseline="0">
                <a:solidFill>
                  <a:schemeClr val="tx1"/>
                </a:solidFill>
                <a:latin typeface="+mn-lt"/>
                <a:cs typeface="+mn-cs"/>
              </a:defRPr>
            </a:lvl1pPr>
          </a:lstStyle>
          <a:p>
            <a:pPr lvl="0"/>
            <a:r>
              <a:rPr lang="en-US" dirty="0"/>
              <a:t>012–345-6789</a:t>
            </a:r>
          </a:p>
        </p:txBody>
      </p:sp>
      <p:sp>
        <p:nvSpPr>
          <p:cNvPr id="4" name="ตัวแทนข้อความ 9">
            <a:extLst>
              <a:ext uri="{FF2B5EF4-FFF2-40B4-BE49-F238E27FC236}">
                <a16:creationId xmlns:a16="http://schemas.microsoft.com/office/drawing/2014/main" id="{20CAE42D-65B6-4633-9A44-F6F670150C7A}"/>
              </a:ext>
            </a:extLst>
          </p:cNvPr>
          <p:cNvSpPr>
            <a:spLocks noGrp="1"/>
          </p:cNvSpPr>
          <p:nvPr>
            <p:ph type="body" sz="quarter" idx="31" hasCustomPrompt="1"/>
          </p:nvPr>
        </p:nvSpPr>
        <p:spPr>
          <a:xfrm>
            <a:off x="2116865" y="3482020"/>
            <a:ext cx="1990165" cy="203613"/>
          </a:xfrm>
        </p:spPr>
        <p:txBody>
          <a:bodyPr>
            <a:noAutofit/>
          </a:bodyPr>
          <a:lstStyle>
            <a:lvl1pPr marL="0" indent="0" algn="l">
              <a:lnSpc>
                <a:spcPct val="105000"/>
              </a:lnSpc>
              <a:spcBef>
                <a:spcPts val="0"/>
              </a:spcBef>
              <a:buNone/>
              <a:defRPr sz="1050" b="0" spc="0" baseline="0">
                <a:solidFill>
                  <a:schemeClr val="tx1"/>
                </a:solidFill>
                <a:latin typeface="+mn-lt"/>
                <a:cs typeface="+mn-cs"/>
              </a:defRPr>
            </a:lvl1pPr>
          </a:lstStyle>
          <a:p>
            <a:pPr lvl="0"/>
            <a:r>
              <a:rPr lang="en-US" dirty="0"/>
              <a:t>www.Lorem Ipsum.com</a:t>
            </a:r>
          </a:p>
        </p:txBody>
      </p:sp>
      <p:sp>
        <p:nvSpPr>
          <p:cNvPr id="5" name="ตัวแทนข้อความ 9">
            <a:extLst>
              <a:ext uri="{FF2B5EF4-FFF2-40B4-BE49-F238E27FC236}">
                <a16:creationId xmlns:a16="http://schemas.microsoft.com/office/drawing/2014/main" id="{FAEE21D3-FDBC-4887-9FC7-F05DC8FA0A10}"/>
              </a:ext>
            </a:extLst>
          </p:cNvPr>
          <p:cNvSpPr>
            <a:spLocks noGrp="1"/>
          </p:cNvSpPr>
          <p:nvPr>
            <p:ph type="body" sz="quarter" idx="32" hasCustomPrompt="1"/>
          </p:nvPr>
        </p:nvSpPr>
        <p:spPr>
          <a:xfrm>
            <a:off x="2116865" y="3984942"/>
            <a:ext cx="1990165" cy="203613"/>
          </a:xfrm>
        </p:spPr>
        <p:txBody>
          <a:bodyPr>
            <a:noAutofit/>
          </a:bodyPr>
          <a:lstStyle>
            <a:lvl1pPr marL="0" indent="0" algn="l">
              <a:lnSpc>
                <a:spcPct val="105000"/>
              </a:lnSpc>
              <a:spcBef>
                <a:spcPts val="0"/>
              </a:spcBef>
              <a:buNone/>
              <a:defRPr sz="1050" b="0" spc="0" baseline="0">
                <a:solidFill>
                  <a:schemeClr val="tx1"/>
                </a:solidFill>
                <a:latin typeface="+mn-lt"/>
                <a:cs typeface="+mn-cs"/>
              </a:defRPr>
            </a:lvl1pPr>
          </a:lstStyle>
          <a:p>
            <a:pPr lvl="0"/>
            <a:r>
              <a:rPr lang="en-US" dirty="0"/>
              <a:t>Lorem Ipsum@gmail.com</a:t>
            </a:r>
          </a:p>
        </p:txBody>
      </p:sp>
      <p:sp>
        <p:nvSpPr>
          <p:cNvPr id="6" name="ตัวแทนข้อความ 386">
            <a:extLst>
              <a:ext uri="{FF2B5EF4-FFF2-40B4-BE49-F238E27FC236}">
                <a16:creationId xmlns:a16="http://schemas.microsoft.com/office/drawing/2014/main" id="{14A0F72B-86C6-4A90-BD78-915629EBDF6D}"/>
              </a:ext>
            </a:extLst>
          </p:cNvPr>
          <p:cNvSpPr>
            <a:spLocks noGrp="1"/>
          </p:cNvSpPr>
          <p:nvPr>
            <p:ph type="body" sz="quarter" idx="11" hasCustomPrompt="1"/>
          </p:nvPr>
        </p:nvSpPr>
        <p:spPr>
          <a:xfrm>
            <a:off x="646542" y="690418"/>
            <a:ext cx="3656038" cy="547591"/>
          </a:xfrm>
        </p:spPr>
        <p:txBody>
          <a:bodyPr vert="horz" lIns="91440" tIns="45720" rIns="91440" bIns="45720" rtlCol="0">
            <a:noAutofit/>
          </a:bodyPr>
          <a:lstStyle>
            <a:lvl1pPr marL="0" indent="0" algn="l">
              <a:buNone/>
              <a:defRPr lang="en-US" sz="4000" b="1" baseline="0" dirty="0">
                <a:solidFill>
                  <a:schemeClr val="tx1"/>
                </a:solidFill>
                <a:effectLst/>
                <a:latin typeface="+mj-lt"/>
                <a:cs typeface="+mj-cs"/>
              </a:defRPr>
            </a:lvl1pPr>
          </a:lstStyle>
          <a:p>
            <a:r>
              <a:rPr lang="en-US" dirty="0"/>
              <a:t>CONTACT ME</a:t>
            </a:r>
          </a:p>
        </p:txBody>
      </p:sp>
      <p:sp>
        <p:nvSpPr>
          <p:cNvPr id="7" name="ตัวแทนข้อความ 386">
            <a:extLst>
              <a:ext uri="{FF2B5EF4-FFF2-40B4-BE49-F238E27FC236}">
                <a16:creationId xmlns:a16="http://schemas.microsoft.com/office/drawing/2014/main" id="{03BDCC10-D5AD-4825-9BC9-EE7A9DD650C1}"/>
              </a:ext>
            </a:extLst>
          </p:cNvPr>
          <p:cNvSpPr>
            <a:spLocks noGrp="1"/>
          </p:cNvSpPr>
          <p:nvPr>
            <p:ph type="body" sz="quarter" idx="33" hasCustomPrompt="1"/>
          </p:nvPr>
        </p:nvSpPr>
        <p:spPr>
          <a:xfrm>
            <a:off x="687362" y="1531037"/>
            <a:ext cx="3419667" cy="488724"/>
          </a:xfrm>
        </p:spPr>
        <p:txBody>
          <a:bodyPr>
            <a:noAutofit/>
          </a:bodyPr>
          <a:lstStyle>
            <a:lvl1pPr marL="0" indent="0" algn="thaiDist">
              <a:lnSpc>
                <a:spcPct val="114000"/>
              </a:lnSpc>
              <a:spcBef>
                <a:spcPts val="750"/>
              </a:spcBef>
              <a:spcAft>
                <a:spcPts val="0"/>
              </a:spcAft>
              <a:buNone/>
              <a:defRPr sz="1050" spc="0" baseline="0">
                <a:solidFill>
                  <a:schemeClr val="tx1"/>
                </a:solidFill>
                <a:latin typeface="+mn-lt"/>
                <a:cs typeface="+mn-cs"/>
              </a:defRPr>
            </a:lvl1pPr>
          </a:lstStyle>
          <a:p>
            <a:pPr lvl="0"/>
            <a:r>
              <a:rPr lang="en-US" dirty="0"/>
              <a:t>Lorem ipsum dolor sit </a:t>
            </a:r>
            <a:r>
              <a:rPr lang="en-US" dirty="0" err="1"/>
              <a:t>amet</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magna </a:t>
            </a:r>
            <a:r>
              <a:rPr lang="en-US" dirty="0" err="1"/>
              <a:t>aliqua</a:t>
            </a:r>
            <a:r>
              <a:rPr lang="en-US" dirty="0"/>
              <a:t>. </a:t>
            </a:r>
          </a:p>
        </p:txBody>
      </p:sp>
      <p:sp>
        <p:nvSpPr>
          <p:cNvPr id="8" name="Picture Placeholder 17">
            <a:extLst>
              <a:ext uri="{FF2B5EF4-FFF2-40B4-BE49-F238E27FC236}">
                <a16:creationId xmlns:a16="http://schemas.microsoft.com/office/drawing/2014/main" id="{6D5DA7A1-01B5-46E8-BD58-5AEB1696C4AF}"/>
              </a:ext>
            </a:extLst>
          </p:cNvPr>
          <p:cNvSpPr>
            <a:spLocks noGrp="1"/>
          </p:cNvSpPr>
          <p:nvPr>
            <p:ph type="pic" sz="quarter" idx="16"/>
          </p:nvPr>
        </p:nvSpPr>
        <p:spPr>
          <a:xfrm rot="294034">
            <a:off x="5321197" y="705082"/>
            <a:ext cx="2928034" cy="3727390"/>
          </a:xfrm>
          <a:solidFill>
            <a:schemeClr val="bg1"/>
          </a:solidFill>
        </p:spPr>
        <p:txBody>
          <a:bodyPr>
            <a:normAutofit/>
          </a:bodyPr>
          <a:lstStyle>
            <a:lvl1pPr marL="0" indent="0">
              <a:buNone/>
              <a:defRPr sz="1000"/>
            </a:lvl1pPr>
          </a:lstStyle>
          <a:p>
            <a:endParaRPr lang="en-US" dirty="0"/>
          </a:p>
        </p:txBody>
      </p:sp>
    </p:spTree>
    <p:extLst>
      <p:ext uri="{BB962C8B-B14F-4D97-AF65-F5344CB8AC3E}">
        <p14:creationId xmlns:p14="http://schemas.microsoft.com/office/powerpoint/2010/main" val="23143202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ตัวแทนข้อความ 6">
            <a:extLst>
              <a:ext uri="{FF2B5EF4-FFF2-40B4-BE49-F238E27FC236}">
                <a16:creationId xmlns:a16="http://schemas.microsoft.com/office/drawing/2014/main" id="{81912638-5B35-44C3-9D9B-D4BDF5A00ECD}"/>
              </a:ext>
            </a:extLst>
          </p:cNvPr>
          <p:cNvSpPr>
            <a:spLocks noGrp="1"/>
          </p:cNvSpPr>
          <p:nvPr>
            <p:ph type="body" sz="quarter" idx="21" hasCustomPrompt="1"/>
          </p:nvPr>
        </p:nvSpPr>
        <p:spPr>
          <a:xfrm>
            <a:off x="5353116" y="2292907"/>
            <a:ext cx="1453856" cy="674747"/>
          </a:xfrm>
        </p:spPr>
        <p:txBody>
          <a:bodyPr>
            <a:noAutofit/>
          </a:bodyPr>
          <a:lstStyle>
            <a:lvl1pPr marL="0" indent="0" algn="thaiDist">
              <a:lnSpc>
                <a:spcPct val="105000"/>
              </a:lnSpc>
              <a:buNone/>
              <a:defRPr sz="1200" spc="0" baseline="0">
                <a:solidFill>
                  <a:schemeClr val="tx1"/>
                </a:solidFill>
                <a:latin typeface="+mn-lt"/>
                <a:cs typeface="+mn-cs"/>
              </a:defRPr>
            </a:lvl1pPr>
          </a:lstStyle>
          <a:p>
            <a:pPr lvl="0"/>
            <a:r>
              <a:rPr lang="en-US" dirty="0"/>
              <a:t>Lorem Ipsum is simply dummy of the industry.</a:t>
            </a:r>
          </a:p>
        </p:txBody>
      </p:sp>
      <p:sp>
        <p:nvSpPr>
          <p:cNvPr id="3" name="ตัวแทนข้อความ 359">
            <a:extLst>
              <a:ext uri="{FF2B5EF4-FFF2-40B4-BE49-F238E27FC236}">
                <a16:creationId xmlns:a16="http://schemas.microsoft.com/office/drawing/2014/main" id="{FD6EB4FD-E8B9-4E5B-9212-D28695BDC913}"/>
              </a:ext>
            </a:extLst>
          </p:cNvPr>
          <p:cNvSpPr>
            <a:spLocks noGrp="1"/>
          </p:cNvSpPr>
          <p:nvPr>
            <p:ph type="body" sz="quarter" idx="58" hasCustomPrompt="1"/>
          </p:nvPr>
        </p:nvSpPr>
        <p:spPr>
          <a:xfrm>
            <a:off x="5353116" y="2047222"/>
            <a:ext cx="1453856" cy="291695"/>
          </a:xfrm>
        </p:spPr>
        <p:txBody>
          <a:bodyPr>
            <a:noAutofit/>
          </a:bodyPr>
          <a:lstStyle>
            <a:lvl1pPr marL="0" indent="0" algn="thaiDist">
              <a:buNone/>
              <a:defRPr sz="1400" b="1" spc="0" baseline="0">
                <a:ln w="19050">
                  <a:noFill/>
                </a:ln>
                <a:solidFill>
                  <a:schemeClr val="accent2">
                    <a:lumMod val="75000"/>
                  </a:schemeClr>
                </a:solidFill>
                <a:latin typeface="+mj-lt"/>
                <a:cs typeface="+mj-cs"/>
              </a:defRPr>
            </a:lvl1pPr>
          </a:lstStyle>
          <a:p>
            <a:pPr lvl="0"/>
            <a:r>
              <a:rPr lang="en-US" dirty="0"/>
              <a:t>LOREM IPSUM</a:t>
            </a:r>
          </a:p>
        </p:txBody>
      </p:sp>
      <p:sp>
        <p:nvSpPr>
          <p:cNvPr id="4" name="ตัวแทนข้อความ 6">
            <a:extLst>
              <a:ext uri="{FF2B5EF4-FFF2-40B4-BE49-F238E27FC236}">
                <a16:creationId xmlns:a16="http://schemas.microsoft.com/office/drawing/2014/main" id="{3923FEB8-3BC4-48AD-AAEE-3E87FB16ADBA}"/>
              </a:ext>
            </a:extLst>
          </p:cNvPr>
          <p:cNvSpPr>
            <a:spLocks noGrp="1"/>
          </p:cNvSpPr>
          <p:nvPr>
            <p:ph type="body" sz="quarter" idx="59" hasCustomPrompt="1"/>
          </p:nvPr>
        </p:nvSpPr>
        <p:spPr>
          <a:xfrm>
            <a:off x="7334315" y="2292907"/>
            <a:ext cx="1453856" cy="674747"/>
          </a:xfrm>
        </p:spPr>
        <p:txBody>
          <a:bodyPr>
            <a:noAutofit/>
          </a:bodyPr>
          <a:lstStyle>
            <a:lvl1pPr marL="0" indent="0" algn="thaiDist">
              <a:lnSpc>
                <a:spcPct val="105000"/>
              </a:lnSpc>
              <a:buNone/>
              <a:defRPr sz="1200" spc="0" baseline="0">
                <a:solidFill>
                  <a:schemeClr val="tx1"/>
                </a:solidFill>
                <a:latin typeface="+mn-lt"/>
                <a:cs typeface="+mn-cs"/>
              </a:defRPr>
            </a:lvl1pPr>
          </a:lstStyle>
          <a:p>
            <a:pPr lvl="0"/>
            <a:r>
              <a:rPr lang="en-US" dirty="0"/>
              <a:t>Lorem Ipsum is simply dummy of the industry.</a:t>
            </a:r>
          </a:p>
        </p:txBody>
      </p:sp>
      <p:sp>
        <p:nvSpPr>
          <p:cNvPr id="5" name="ตัวแทนข้อความ 359">
            <a:extLst>
              <a:ext uri="{FF2B5EF4-FFF2-40B4-BE49-F238E27FC236}">
                <a16:creationId xmlns:a16="http://schemas.microsoft.com/office/drawing/2014/main" id="{7880C167-7241-45A7-B818-0A72FC50AEEE}"/>
              </a:ext>
            </a:extLst>
          </p:cNvPr>
          <p:cNvSpPr>
            <a:spLocks noGrp="1"/>
          </p:cNvSpPr>
          <p:nvPr>
            <p:ph type="body" sz="quarter" idx="60" hasCustomPrompt="1"/>
          </p:nvPr>
        </p:nvSpPr>
        <p:spPr>
          <a:xfrm>
            <a:off x="7334315" y="2047222"/>
            <a:ext cx="1453856" cy="291695"/>
          </a:xfrm>
        </p:spPr>
        <p:txBody>
          <a:bodyPr>
            <a:noAutofit/>
          </a:bodyPr>
          <a:lstStyle>
            <a:lvl1pPr marL="0" indent="0" algn="thaiDist">
              <a:buNone/>
              <a:defRPr sz="1400" b="1" spc="0" baseline="0">
                <a:ln w="19050">
                  <a:noFill/>
                </a:ln>
                <a:solidFill>
                  <a:schemeClr val="accent2">
                    <a:lumMod val="90000"/>
                  </a:schemeClr>
                </a:solidFill>
                <a:latin typeface="+mj-lt"/>
                <a:cs typeface="+mj-cs"/>
              </a:defRPr>
            </a:lvl1pPr>
          </a:lstStyle>
          <a:p>
            <a:pPr lvl="0"/>
            <a:r>
              <a:rPr lang="en-US" dirty="0"/>
              <a:t>LOREM IPSUM</a:t>
            </a:r>
          </a:p>
        </p:txBody>
      </p:sp>
      <p:sp>
        <p:nvSpPr>
          <p:cNvPr id="6" name="ตัวแทนข้อความ 6">
            <a:extLst>
              <a:ext uri="{FF2B5EF4-FFF2-40B4-BE49-F238E27FC236}">
                <a16:creationId xmlns:a16="http://schemas.microsoft.com/office/drawing/2014/main" id="{2B7D3EFA-37D4-448D-8C45-E5DCC9BA7B2B}"/>
              </a:ext>
            </a:extLst>
          </p:cNvPr>
          <p:cNvSpPr>
            <a:spLocks noGrp="1"/>
          </p:cNvSpPr>
          <p:nvPr>
            <p:ph type="body" sz="quarter" idx="61" hasCustomPrompt="1"/>
          </p:nvPr>
        </p:nvSpPr>
        <p:spPr>
          <a:xfrm>
            <a:off x="5353116" y="3434264"/>
            <a:ext cx="1453856" cy="674747"/>
          </a:xfrm>
        </p:spPr>
        <p:txBody>
          <a:bodyPr>
            <a:noAutofit/>
          </a:bodyPr>
          <a:lstStyle>
            <a:lvl1pPr marL="0" indent="0" algn="thaiDist">
              <a:lnSpc>
                <a:spcPct val="105000"/>
              </a:lnSpc>
              <a:buNone/>
              <a:defRPr sz="1200" spc="0" baseline="0">
                <a:solidFill>
                  <a:schemeClr val="tx1"/>
                </a:solidFill>
                <a:latin typeface="+mn-lt"/>
                <a:cs typeface="+mn-cs"/>
              </a:defRPr>
            </a:lvl1pPr>
          </a:lstStyle>
          <a:p>
            <a:pPr lvl="0"/>
            <a:r>
              <a:rPr lang="en-US" dirty="0"/>
              <a:t>Lorem Ipsum is simply dummy of the industry.</a:t>
            </a:r>
          </a:p>
        </p:txBody>
      </p:sp>
      <p:sp>
        <p:nvSpPr>
          <p:cNvPr id="7" name="ตัวแทนข้อความ 359">
            <a:extLst>
              <a:ext uri="{FF2B5EF4-FFF2-40B4-BE49-F238E27FC236}">
                <a16:creationId xmlns:a16="http://schemas.microsoft.com/office/drawing/2014/main" id="{5B72456A-B6D8-4667-8C37-901F35D2B261}"/>
              </a:ext>
            </a:extLst>
          </p:cNvPr>
          <p:cNvSpPr>
            <a:spLocks noGrp="1"/>
          </p:cNvSpPr>
          <p:nvPr>
            <p:ph type="body" sz="quarter" idx="62" hasCustomPrompt="1"/>
          </p:nvPr>
        </p:nvSpPr>
        <p:spPr>
          <a:xfrm>
            <a:off x="5353116" y="3188579"/>
            <a:ext cx="1453856" cy="291695"/>
          </a:xfrm>
        </p:spPr>
        <p:txBody>
          <a:bodyPr>
            <a:noAutofit/>
          </a:bodyPr>
          <a:lstStyle>
            <a:lvl1pPr marL="0" indent="0" algn="thaiDist">
              <a:buNone/>
              <a:defRPr sz="1400" b="1" spc="0" baseline="0">
                <a:ln w="19050">
                  <a:noFill/>
                </a:ln>
                <a:solidFill>
                  <a:schemeClr val="accent1"/>
                </a:solidFill>
                <a:latin typeface="+mj-lt"/>
                <a:cs typeface="+mj-cs"/>
              </a:defRPr>
            </a:lvl1pPr>
          </a:lstStyle>
          <a:p>
            <a:pPr lvl="0"/>
            <a:r>
              <a:rPr lang="en-US" dirty="0"/>
              <a:t>LOREM IPSUM</a:t>
            </a:r>
          </a:p>
        </p:txBody>
      </p:sp>
      <p:sp>
        <p:nvSpPr>
          <p:cNvPr id="8" name="ตัวแทนข้อความ 6">
            <a:extLst>
              <a:ext uri="{FF2B5EF4-FFF2-40B4-BE49-F238E27FC236}">
                <a16:creationId xmlns:a16="http://schemas.microsoft.com/office/drawing/2014/main" id="{0C9FDABA-407A-4FF5-A8B2-5498F9062AD7}"/>
              </a:ext>
            </a:extLst>
          </p:cNvPr>
          <p:cNvSpPr>
            <a:spLocks noGrp="1"/>
          </p:cNvSpPr>
          <p:nvPr>
            <p:ph type="body" sz="quarter" idx="63" hasCustomPrompt="1"/>
          </p:nvPr>
        </p:nvSpPr>
        <p:spPr>
          <a:xfrm>
            <a:off x="7334315" y="3434264"/>
            <a:ext cx="1453856" cy="674747"/>
          </a:xfrm>
        </p:spPr>
        <p:txBody>
          <a:bodyPr>
            <a:noAutofit/>
          </a:bodyPr>
          <a:lstStyle>
            <a:lvl1pPr marL="0" indent="0" algn="thaiDist">
              <a:lnSpc>
                <a:spcPct val="105000"/>
              </a:lnSpc>
              <a:buNone/>
              <a:defRPr sz="1200" spc="0" baseline="0">
                <a:solidFill>
                  <a:schemeClr val="tx1"/>
                </a:solidFill>
                <a:latin typeface="+mn-lt"/>
                <a:cs typeface="+mn-cs"/>
              </a:defRPr>
            </a:lvl1pPr>
          </a:lstStyle>
          <a:p>
            <a:pPr lvl="0"/>
            <a:r>
              <a:rPr lang="en-US" dirty="0"/>
              <a:t>Lorem Ipsum is simply dummy of the industry.</a:t>
            </a:r>
          </a:p>
        </p:txBody>
      </p:sp>
      <p:sp>
        <p:nvSpPr>
          <p:cNvPr id="9" name="ตัวแทนข้อความ 359">
            <a:extLst>
              <a:ext uri="{FF2B5EF4-FFF2-40B4-BE49-F238E27FC236}">
                <a16:creationId xmlns:a16="http://schemas.microsoft.com/office/drawing/2014/main" id="{7B6FC2FA-D674-484E-B803-17FD4FA380F8}"/>
              </a:ext>
            </a:extLst>
          </p:cNvPr>
          <p:cNvSpPr>
            <a:spLocks noGrp="1"/>
          </p:cNvSpPr>
          <p:nvPr>
            <p:ph type="body" sz="quarter" idx="64" hasCustomPrompt="1"/>
          </p:nvPr>
        </p:nvSpPr>
        <p:spPr>
          <a:xfrm>
            <a:off x="7334315" y="3188579"/>
            <a:ext cx="1453856" cy="291695"/>
          </a:xfrm>
        </p:spPr>
        <p:txBody>
          <a:bodyPr>
            <a:noAutofit/>
          </a:bodyPr>
          <a:lstStyle>
            <a:lvl1pPr marL="0" indent="0" algn="thaiDist">
              <a:buNone/>
              <a:defRPr sz="1400" b="1" spc="0" baseline="0">
                <a:ln w="19050">
                  <a:noFill/>
                </a:ln>
                <a:solidFill>
                  <a:schemeClr val="accent6"/>
                </a:solidFill>
                <a:latin typeface="+mj-lt"/>
                <a:cs typeface="+mj-cs"/>
              </a:defRPr>
            </a:lvl1pPr>
          </a:lstStyle>
          <a:p>
            <a:pPr lvl="0"/>
            <a:r>
              <a:rPr lang="en-US" dirty="0"/>
              <a:t>LOREM IPSUM</a:t>
            </a:r>
          </a:p>
        </p:txBody>
      </p:sp>
      <p:sp>
        <p:nvSpPr>
          <p:cNvPr id="10" name="ตัวแทนข้อความ 386">
            <a:extLst>
              <a:ext uri="{FF2B5EF4-FFF2-40B4-BE49-F238E27FC236}">
                <a16:creationId xmlns:a16="http://schemas.microsoft.com/office/drawing/2014/main" id="{FCAB0456-2CCE-4C40-AE8E-B1D9126BB615}"/>
              </a:ext>
            </a:extLst>
          </p:cNvPr>
          <p:cNvSpPr>
            <a:spLocks noGrp="1"/>
          </p:cNvSpPr>
          <p:nvPr>
            <p:ph type="body" sz="quarter" idx="24" hasCustomPrompt="1"/>
          </p:nvPr>
        </p:nvSpPr>
        <p:spPr>
          <a:xfrm>
            <a:off x="5330256" y="531826"/>
            <a:ext cx="3550512" cy="1027771"/>
          </a:xfrm>
        </p:spPr>
        <p:txBody>
          <a:bodyPr>
            <a:noAutofit/>
          </a:bodyPr>
          <a:lstStyle>
            <a:lvl1pPr marL="0" indent="0" algn="l">
              <a:buNone/>
              <a:defRPr sz="3600" b="1" spc="0" baseline="0">
                <a:solidFill>
                  <a:schemeClr val="tx1"/>
                </a:solidFill>
                <a:latin typeface="+mj-lt"/>
                <a:cs typeface="+mj-cs"/>
              </a:defRPr>
            </a:lvl1pPr>
          </a:lstStyle>
          <a:p>
            <a:r>
              <a:rPr lang="en-US" dirty="0"/>
              <a:t>TECHNICAL &amp; OTHER SKILLS</a:t>
            </a:r>
          </a:p>
        </p:txBody>
      </p:sp>
      <p:sp>
        <p:nvSpPr>
          <p:cNvPr id="12" name="Picture Placeholder 11">
            <a:extLst>
              <a:ext uri="{FF2B5EF4-FFF2-40B4-BE49-F238E27FC236}">
                <a16:creationId xmlns:a16="http://schemas.microsoft.com/office/drawing/2014/main" id="{6C569CED-EA78-416F-B2FC-919B3EB146FB}"/>
              </a:ext>
            </a:extLst>
          </p:cNvPr>
          <p:cNvSpPr>
            <a:spLocks noGrp="1"/>
          </p:cNvSpPr>
          <p:nvPr>
            <p:ph type="pic" sz="quarter" idx="65"/>
          </p:nvPr>
        </p:nvSpPr>
        <p:spPr>
          <a:xfrm>
            <a:off x="0" y="0"/>
            <a:ext cx="4141788" cy="5143500"/>
          </a:xfrm>
        </p:spPr>
        <p:txBody>
          <a:bodyPr>
            <a:normAutofit/>
          </a:bodyPr>
          <a:lstStyle>
            <a:lvl1pPr>
              <a:defRPr sz="1000"/>
            </a:lvl1pPr>
          </a:lstStyle>
          <a:p>
            <a:endParaRPr lang="en-US" dirty="0"/>
          </a:p>
        </p:txBody>
      </p:sp>
    </p:spTree>
    <p:extLst>
      <p:ext uri="{BB962C8B-B14F-4D97-AF65-F5344CB8AC3E}">
        <p14:creationId xmlns:p14="http://schemas.microsoft.com/office/powerpoint/2010/main" val="8162139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ตัวแทนข้อความ 6">
            <a:extLst>
              <a:ext uri="{FF2B5EF4-FFF2-40B4-BE49-F238E27FC236}">
                <a16:creationId xmlns:a16="http://schemas.microsoft.com/office/drawing/2014/main" id="{0A4F7678-682E-49F5-A964-D0B324B827B4}"/>
              </a:ext>
            </a:extLst>
          </p:cNvPr>
          <p:cNvSpPr>
            <a:spLocks noGrp="1"/>
          </p:cNvSpPr>
          <p:nvPr>
            <p:ph type="body" sz="quarter" idx="19" hasCustomPrompt="1"/>
          </p:nvPr>
        </p:nvSpPr>
        <p:spPr>
          <a:xfrm>
            <a:off x="1378344" y="2436097"/>
            <a:ext cx="2267424" cy="693330"/>
          </a:xfrm>
        </p:spPr>
        <p:txBody>
          <a:bodyPr>
            <a:noAutofit/>
          </a:bodyPr>
          <a:lstStyle>
            <a:lvl1pPr marL="0" indent="0" algn="thaiDist">
              <a:lnSpc>
                <a:spcPct val="105000"/>
              </a:lnSpc>
              <a:buNone/>
              <a:defRPr sz="1050" b="0" spc="0" baseline="0">
                <a:solidFill>
                  <a:schemeClr val="tx1"/>
                </a:solidFill>
                <a:effectLst/>
                <a:latin typeface="+mn-lt"/>
                <a:cs typeface="+mn-cs"/>
              </a:defRPr>
            </a:lvl1pPr>
          </a:lstStyle>
          <a:p>
            <a:pPr lvl="0"/>
            <a:r>
              <a:rPr lang="en-US" dirty="0"/>
              <a:t>Lorem ipsum dolor sit </a:t>
            </a:r>
            <a:r>
              <a:rPr lang="en-US" dirty="0" err="1"/>
              <a:t>amet</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magna </a:t>
            </a:r>
            <a:r>
              <a:rPr lang="en-US" dirty="0" err="1"/>
              <a:t>aliqua</a:t>
            </a:r>
            <a:r>
              <a:rPr lang="en-US" dirty="0"/>
              <a:t>. </a:t>
            </a:r>
          </a:p>
        </p:txBody>
      </p:sp>
      <p:sp>
        <p:nvSpPr>
          <p:cNvPr id="5" name="ตัวแทนข้อความ 6">
            <a:extLst>
              <a:ext uri="{FF2B5EF4-FFF2-40B4-BE49-F238E27FC236}">
                <a16:creationId xmlns:a16="http://schemas.microsoft.com/office/drawing/2014/main" id="{CDFA698C-36C0-43F1-93A2-1452902CEE18}"/>
              </a:ext>
            </a:extLst>
          </p:cNvPr>
          <p:cNvSpPr>
            <a:spLocks noGrp="1"/>
          </p:cNvSpPr>
          <p:nvPr>
            <p:ph type="body" sz="quarter" idx="20" hasCustomPrompt="1"/>
          </p:nvPr>
        </p:nvSpPr>
        <p:spPr>
          <a:xfrm>
            <a:off x="1378344" y="2088236"/>
            <a:ext cx="2267424" cy="324471"/>
          </a:xfrm>
        </p:spPr>
        <p:txBody>
          <a:bodyPr>
            <a:noAutofit/>
          </a:bodyPr>
          <a:lstStyle>
            <a:lvl1pPr marL="0" indent="0">
              <a:buNone/>
              <a:defRPr sz="2000" b="1" spc="0" baseline="0">
                <a:solidFill>
                  <a:schemeClr val="tx1"/>
                </a:solidFill>
                <a:effectLst/>
                <a:latin typeface="+mj-lt"/>
                <a:cs typeface="+mj-cs"/>
              </a:defRPr>
            </a:lvl1pPr>
          </a:lstStyle>
          <a:p>
            <a:pPr lvl="0"/>
            <a:r>
              <a:rPr lang="en-US" dirty="0"/>
              <a:t>ABOUT ME</a:t>
            </a:r>
          </a:p>
        </p:txBody>
      </p:sp>
      <p:sp>
        <p:nvSpPr>
          <p:cNvPr id="6" name="ตัวแทนข้อความ 6">
            <a:extLst>
              <a:ext uri="{FF2B5EF4-FFF2-40B4-BE49-F238E27FC236}">
                <a16:creationId xmlns:a16="http://schemas.microsoft.com/office/drawing/2014/main" id="{736D24F3-E8C6-4DD5-8C5C-14E3DF439330}"/>
              </a:ext>
            </a:extLst>
          </p:cNvPr>
          <p:cNvSpPr>
            <a:spLocks noGrp="1"/>
          </p:cNvSpPr>
          <p:nvPr>
            <p:ph type="body" sz="quarter" idx="21" hasCustomPrompt="1"/>
          </p:nvPr>
        </p:nvSpPr>
        <p:spPr>
          <a:xfrm>
            <a:off x="622966" y="2069382"/>
            <a:ext cx="798787" cy="448263"/>
          </a:xfrm>
        </p:spPr>
        <p:txBody>
          <a:bodyPr>
            <a:noAutofit/>
          </a:bodyPr>
          <a:lstStyle>
            <a:lvl1pPr marL="0" indent="0" algn="r">
              <a:buNone/>
              <a:defRPr sz="2800" b="1" spc="0" baseline="0">
                <a:solidFill>
                  <a:schemeClr val="tx1"/>
                </a:solidFill>
                <a:effectLst/>
                <a:latin typeface="+mj-lt"/>
                <a:cs typeface="+mj-cs"/>
              </a:defRPr>
            </a:lvl1pPr>
          </a:lstStyle>
          <a:p>
            <a:pPr lvl="0"/>
            <a:r>
              <a:rPr lang="en-US" dirty="0"/>
              <a:t>01.</a:t>
            </a:r>
          </a:p>
        </p:txBody>
      </p:sp>
      <p:sp>
        <p:nvSpPr>
          <p:cNvPr id="7" name="ตัวแทนข้อความ 6">
            <a:extLst>
              <a:ext uri="{FF2B5EF4-FFF2-40B4-BE49-F238E27FC236}">
                <a16:creationId xmlns:a16="http://schemas.microsoft.com/office/drawing/2014/main" id="{8511095E-8EEC-4EF0-BACD-C2E4116A7ED5}"/>
              </a:ext>
            </a:extLst>
          </p:cNvPr>
          <p:cNvSpPr>
            <a:spLocks noGrp="1"/>
          </p:cNvSpPr>
          <p:nvPr>
            <p:ph type="body" sz="quarter" idx="22" hasCustomPrompt="1"/>
          </p:nvPr>
        </p:nvSpPr>
        <p:spPr>
          <a:xfrm>
            <a:off x="1378344" y="3837300"/>
            <a:ext cx="2267424" cy="693330"/>
          </a:xfrm>
        </p:spPr>
        <p:txBody>
          <a:bodyPr>
            <a:noAutofit/>
          </a:bodyPr>
          <a:lstStyle>
            <a:lvl1pPr marL="0" indent="0" algn="thaiDist">
              <a:lnSpc>
                <a:spcPct val="105000"/>
              </a:lnSpc>
              <a:buNone/>
              <a:defRPr sz="1050" spc="0" baseline="0">
                <a:solidFill>
                  <a:schemeClr val="tx1"/>
                </a:solidFill>
                <a:effectLst/>
                <a:latin typeface="+mn-lt"/>
                <a:cs typeface="+mn-cs"/>
              </a:defRPr>
            </a:lvl1pPr>
          </a:lstStyle>
          <a:p>
            <a:pPr lvl="0"/>
            <a:r>
              <a:rPr lang="en-US" dirty="0"/>
              <a:t>Lorem ipsum dolor sit </a:t>
            </a:r>
            <a:r>
              <a:rPr lang="en-US" dirty="0" err="1"/>
              <a:t>amet</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magna </a:t>
            </a:r>
            <a:r>
              <a:rPr lang="en-US" dirty="0" err="1"/>
              <a:t>aliqua</a:t>
            </a:r>
            <a:r>
              <a:rPr lang="en-US" dirty="0"/>
              <a:t>. </a:t>
            </a:r>
          </a:p>
        </p:txBody>
      </p:sp>
      <p:sp>
        <p:nvSpPr>
          <p:cNvPr id="8" name="ตัวแทนข้อความ 6">
            <a:extLst>
              <a:ext uri="{FF2B5EF4-FFF2-40B4-BE49-F238E27FC236}">
                <a16:creationId xmlns:a16="http://schemas.microsoft.com/office/drawing/2014/main" id="{7EDAA8D0-A649-4D7D-8A9A-882F048818AC}"/>
              </a:ext>
            </a:extLst>
          </p:cNvPr>
          <p:cNvSpPr>
            <a:spLocks noGrp="1"/>
          </p:cNvSpPr>
          <p:nvPr>
            <p:ph type="body" sz="quarter" idx="23" hasCustomPrompt="1"/>
          </p:nvPr>
        </p:nvSpPr>
        <p:spPr>
          <a:xfrm>
            <a:off x="1378344" y="3489439"/>
            <a:ext cx="2267424" cy="324471"/>
          </a:xfrm>
        </p:spPr>
        <p:txBody>
          <a:bodyPr>
            <a:noAutofit/>
          </a:bodyPr>
          <a:lstStyle>
            <a:lvl1pPr marL="0" indent="0">
              <a:buNone/>
              <a:defRPr sz="2000" b="1" spc="0" baseline="0">
                <a:solidFill>
                  <a:schemeClr val="tx1"/>
                </a:solidFill>
                <a:effectLst/>
                <a:latin typeface="+mj-lt"/>
                <a:cs typeface="+mj-cs"/>
              </a:defRPr>
            </a:lvl1pPr>
          </a:lstStyle>
          <a:p>
            <a:pPr lvl="0"/>
            <a:r>
              <a:rPr lang="en-US" dirty="0"/>
              <a:t>EXPERIENCE</a:t>
            </a:r>
          </a:p>
        </p:txBody>
      </p:sp>
      <p:sp>
        <p:nvSpPr>
          <p:cNvPr id="9" name="ตัวแทนข้อความ 6">
            <a:extLst>
              <a:ext uri="{FF2B5EF4-FFF2-40B4-BE49-F238E27FC236}">
                <a16:creationId xmlns:a16="http://schemas.microsoft.com/office/drawing/2014/main" id="{FB87131C-537E-41C6-9715-952FE0C63D61}"/>
              </a:ext>
            </a:extLst>
          </p:cNvPr>
          <p:cNvSpPr>
            <a:spLocks noGrp="1"/>
          </p:cNvSpPr>
          <p:nvPr>
            <p:ph type="body" sz="quarter" idx="24" hasCustomPrompt="1"/>
          </p:nvPr>
        </p:nvSpPr>
        <p:spPr>
          <a:xfrm>
            <a:off x="622966" y="3470585"/>
            <a:ext cx="798787" cy="448263"/>
          </a:xfrm>
        </p:spPr>
        <p:txBody>
          <a:bodyPr>
            <a:noAutofit/>
          </a:bodyPr>
          <a:lstStyle>
            <a:lvl1pPr marL="0" indent="0" algn="r">
              <a:buNone/>
              <a:defRPr sz="2800" b="1" spc="0" baseline="0">
                <a:solidFill>
                  <a:schemeClr val="tx1"/>
                </a:solidFill>
                <a:effectLst/>
                <a:latin typeface="+mj-lt"/>
                <a:cs typeface="+mj-cs"/>
              </a:defRPr>
            </a:lvl1pPr>
          </a:lstStyle>
          <a:p>
            <a:pPr lvl="0"/>
            <a:r>
              <a:rPr lang="en-US" dirty="0"/>
              <a:t>03.</a:t>
            </a:r>
          </a:p>
        </p:txBody>
      </p:sp>
      <p:sp>
        <p:nvSpPr>
          <p:cNvPr id="10" name="ตัวแทนข้อความ 6">
            <a:extLst>
              <a:ext uri="{FF2B5EF4-FFF2-40B4-BE49-F238E27FC236}">
                <a16:creationId xmlns:a16="http://schemas.microsoft.com/office/drawing/2014/main" id="{A33B304D-2238-4D58-ACC5-99EB91481889}"/>
              </a:ext>
            </a:extLst>
          </p:cNvPr>
          <p:cNvSpPr>
            <a:spLocks noGrp="1"/>
          </p:cNvSpPr>
          <p:nvPr>
            <p:ph type="body" sz="quarter" idx="25" hasCustomPrompt="1"/>
          </p:nvPr>
        </p:nvSpPr>
        <p:spPr>
          <a:xfrm>
            <a:off x="5047776" y="2436097"/>
            <a:ext cx="2267424" cy="693330"/>
          </a:xfrm>
        </p:spPr>
        <p:txBody>
          <a:bodyPr>
            <a:noAutofit/>
          </a:bodyPr>
          <a:lstStyle>
            <a:lvl1pPr marL="0" indent="0" algn="thaiDist">
              <a:lnSpc>
                <a:spcPct val="105000"/>
              </a:lnSpc>
              <a:buNone/>
              <a:defRPr sz="1050" b="0" spc="0" baseline="0">
                <a:solidFill>
                  <a:schemeClr val="tx1"/>
                </a:solidFill>
                <a:effectLst/>
                <a:latin typeface="+mn-lt"/>
                <a:cs typeface="+mn-cs"/>
              </a:defRPr>
            </a:lvl1pPr>
          </a:lstStyle>
          <a:p>
            <a:pPr lvl="0"/>
            <a:r>
              <a:rPr lang="en-US" dirty="0"/>
              <a:t>Lorem ipsum dolor sit </a:t>
            </a:r>
            <a:r>
              <a:rPr lang="en-US" dirty="0" err="1"/>
              <a:t>amet</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magna </a:t>
            </a:r>
            <a:r>
              <a:rPr lang="en-US" dirty="0" err="1"/>
              <a:t>aliqua</a:t>
            </a:r>
            <a:r>
              <a:rPr lang="en-US" dirty="0"/>
              <a:t>. </a:t>
            </a:r>
          </a:p>
        </p:txBody>
      </p:sp>
      <p:sp>
        <p:nvSpPr>
          <p:cNvPr id="11" name="ตัวแทนข้อความ 6">
            <a:extLst>
              <a:ext uri="{FF2B5EF4-FFF2-40B4-BE49-F238E27FC236}">
                <a16:creationId xmlns:a16="http://schemas.microsoft.com/office/drawing/2014/main" id="{2EEBBFFF-58F3-4247-968B-5BCE92E4027C}"/>
              </a:ext>
            </a:extLst>
          </p:cNvPr>
          <p:cNvSpPr>
            <a:spLocks noGrp="1"/>
          </p:cNvSpPr>
          <p:nvPr>
            <p:ph type="body" sz="quarter" idx="26" hasCustomPrompt="1"/>
          </p:nvPr>
        </p:nvSpPr>
        <p:spPr>
          <a:xfrm>
            <a:off x="5047776" y="2088236"/>
            <a:ext cx="2267424" cy="324471"/>
          </a:xfrm>
        </p:spPr>
        <p:txBody>
          <a:bodyPr>
            <a:noAutofit/>
          </a:bodyPr>
          <a:lstStyle>
            <a:lvl1pPr marL="0" indent="0">
              <a:buNone/>
              <a:defRPr sz="2000" b="1" spc="0" baseline="0">
                <a:solidFill>
                  <a:schemeClr val="tx1"/>
                </a:solidFill>
                <a:effectLst/>
                <a:latin typeface="+mj-lt"/>
                <a:cs typeface="+mj-cs"/>
              </a:defRPr>
            </a:lvl1pPr>
          </a:lstStyle>
          <a:p>
            <a:pPr lvl="0"/>
            <a:r>
              <a:rPr lang="en-US" dirty="0"/>
              <a:t>WHAT I DO</a:t>
            </a:r>
          </a:p>
        </p:txBody>
      </p:sp>
      <p:sp>
        <p:nvSpPr>
          <p:cNvPr id="12" name="ตัวแทนข้อความ 6">
            <a:extLst>
              <a:ext uri="{FF2B5EF4-FFF2-40B4-BE49-F238E27FC236}">
                <a16:creationId xmlns:a16="http://schemas.microsoft.com/office/drawing/2014/main" id="{6F53F96B-8ED7-4F62-AD0A-14F6258925C6}"/>
              </a:ext>
            </a:extLst>
          </p:cNvPr>
          <p:cNvSpPr>
            <a:spLocks noGrp="1"/>
          </p:cNvSpPr>
          <p:nvPr>
            <p:ph type="body" sz="quarter" idx="27" hasCustomPrompt="1"/>
          </p:nvPr>
        </p:nvSpPr>
        <p:spPr>
          <a:xfrm>
            <a:off x="4292398" y="2069382"/>
            <a:ext cx="798787" cy="448263"/>
          </a:xfrm>
        </p:spPr>
        <p:txBody>
          <a:bodyPr>
            <a:noAutofit/>
          </a:bodyPr>
          <a:lstStyle>
            <a:lvl1pPr marL="0" indent="0" algn="r">
              <a:buNone/>
              <a:defRPr sz="2800" b="1" spc="0" baseline="0">
                <a:solidFill>
                  <a:schemeClr val="tx1"/>
                </a:solidFill>
                <a:effectLst/>
                <a:latin typeface="+mj-lt"/>
                <a:cs typeface="+mj-cs"/>
              </a:defRPr>
            </a:lvl1pPr>
          </a:lstStyle>
          <a:p>
            <a:pPr lvl="0"/>
            <a:r>
              <a:rPr lang="en-US" dirty="0"/>
              <a:t>02.</a:t>
            </a:r>
          </a:p>
        </p:txBody>
      </p:sp>
      <p:sp>
        <p:nvSpPr>
          <p:cNvPr id="13" name="ตัวแทนข้อความ 6">
            <a:extLst>
              <a:ext uri="{FF2B5EF4-FFF2-40B4-BE49-F238E27FC236}">
                <a16:creationId xmlns:a16="http://schemas.microsoft.com/office/drawing/2014/main" id="{74F76E31-B913-4D39-A458-EA19BF295687}"/>
              </a:ext>
            </a:extLst>
          </p:cNvPr>
          <p:cNvSpPr>
            <a:spLocks noGrp="1"/>
          </p:cNvSpPr>
          <p:nvPr>
            <p:ph type="body" sz="quarter" idx="28" hasCustomPrompt="1"/>
          </p:nvPr>
        </p:nvSpPr>
        <p:spPr>
          <a:xfrm>
            <a:off x="5047776" y="3837300"/>
            <a:ext cx="2267424" cy="693330"/>
          </a:xfrm>
        </p:spPr>
        <p:txBody>
          <a:bodyPr>
            <a:noAutofit/>
          </a:bodyPr>
          <a:lstStyle>
            <a:lvl1pPr marL="0" indent="0" algn="thaiDist">
              <a:lnSpc>
                <a:spcPct val="105000"/>
              </a:lnSpc>
              <a:buNone/>
              <a:defRPr sz="1050" spc="0" baseline="0">
                <a:solidFill>
                  <a:schemeClr val="tx1"/>
                </a:solidFill>
                <a:effectLst/>
                <a:latin typeface="+mn-lt"/>
                <a:cs typeface="+mn-cs"/>
              </a:defRPr>
            </a:lvl1pPr>
          </a:lstStyle>
          <a:p>
            <a:pPr lvl="0"/>
            <a:r>
              <a:rPr lang="en-US" dirty="0"/>
              <a:t>Lorem ipsum dolor sit </a:t>
            </a:r>
            <a:r>
              <a:rPr lang="en-US" dirty="0" err="1"/>
              <a:t>amet</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magna </a:t>
            </a:r>
            <a:r>
              <a:rPr lang="en-US" dirty="0" err="1"/>
              <a:t>aliqua</a:t>
            </a:r>
            <a:r>
              <a:rPr lang="en-US" dirty="0"/>
              <a:t>. </a:t>
            </a:r>
          </a:p>
        </p:txBody>
      </p:sp>
      <p:sp>
        <p:nvSpPr>
          <p:cNvPr id="14" name="ตัวแทนข้อความ 6">
            <a:extLst>
              <a:ext uri="{FF2B5EF4-FFF2-40B4-BE49-F238E27FC236}">
                <a16:creationId xmlns:a16="http://schemas.microsoft.com/office/drawing/2014/main" id="{4843D9DB-A84A-44AE-982C-75CB0A490431}"/>
              </a:ext>
            </a:extLst>
          </p:cNvPr>
          <p:cNvSpPr>
            <a:spLocks noGrp="1"/>
          </p:cNvSpPr>
          <p:nvPr>
            <p:ph type="body" sz="quarter" idx="29" hasCustomPrompt="1"/>
          </p:nvPr>
        </p:nvSpPr>
        <p:spPr>
          <a:xfrm>
            <a:off x="5047776" y="3489439"/>
            <a:ext cx="2267424" cy="324471"/>
          </a:xfrm>
        </p:spPr>
        <p:txBody>
          <a:bodyPr>
            <a:noAutofit/>
          </a:bodyPr>
          <a:lstStyle>
            <a:lvl1pPr marL="0" indent="0">
              <a:buNone/>
              <a:defRPr sz="2000" b="1" spc="0" baseline="0">
                <a:solidFill>
                  <a:schemeClr val="tx1"/>
                </a:solidFill>
                <a:effectLst/>
                <a:latin typeface="+mj-lt"/>
                <a:cs typeface="+mj-cs"/>
              </a:defRPr>
            </a:lvl1pPr>
          </a:lstStyle>
          <a:p>
            <a:pPr lvl="0"/>
            <a:r>
              <a:rPr lang="en-US" dirty="0"/>
              <a:t>MY WORK</a:t>
            </a:r>
          </a:p>
        </p:txBody>
      </p:sp>
      <p:sp>
        <p:nvSpPr>
          <p:cNvPr id="15" name="ตัวแทนข้อความ 6">
            <a:extLst>
              <a:ext uri="{FF2B5EF4-FFF2-40B4-BE49-F238E27FC236}">
                <a16:creationId xmlns:a16="http://schemas.microsoft.com/office/drawing/2014/main" id="{37FF277A-0B61-428F-82BD-556604DDD2DC}"/>
              </a:ext>
            </a:extLst>
          </p:cNvPr>
          <p:cNvSpPr>
            <a:spLocks noGrp="1"/>
          </p:cNvSpPr>
          <p:nvPr>
            <p:ph type="body" sz="quarter" idx="30" hasCustomPrompt="1"/>
          </p:nvPr>
        </p:nvSpPr>
        <p:spPr>
          <a:xfrm>
            <a:off x="4292398" y="3470585"/>
            <a:ext cx="798787" cy="448263"/>
          </a:xfrm>
        </p:spPr>
        <p:txBody>
          <a:bodyPr>
            <a:noAutofit/>
          </a:bodyPr>
          <a:lstStyle>
            <a:lvl1pPr marL="0" indent="0" algn="r">
              <a:buNone/>
              <a:defRPr sz="2800" b="1" spc="0" baseline="0">
                <a:solidFill>
                  <a:schemeClr val="tx1"/>
                </a:solidFill>
                <a:effectLst/>
                <a:latin typeface="+mj-lt"/>
                <a:cs typeface="+mj-cs"/>
              </a:defRPr>
            </a:lvl1pPr>
          </a:lstStyle>
          <a:p>
            <a:pPr lvl="0"/>
            <a:r>
              <a:rPr lang="en-US" dirty="0"/>
              <a:t>04.</a:t>
            </a:r>
          </a:p>
        </p:txBody>
      </p:sp>
      <p:sp>
        <p:nvSpPr>
          <p:cNvPr id="16" name="ตัวแทนข้อความ 386">
            <a:extLst>
              <a:ext uri="{FF2B5EF4-FFF2-40B4-BE49-F238E27FC236}">
                <a16:creationId xmlns:a16="http://schemas.microsoft.com/office/drawing/2014/main" id="{4C40B0D1-446D-4213-A16B-83F2AEAB415A}"/>
              </a:ext>
            </a:extLst>
          </p:cNvPr>
          <p:cNvSpPr>
            <a:spLocks noGrp="1"/>
          </p:cNvSpPr>
          <p:nvPr>
            <p:ph type="body" sz="quarter" idx="10" hasCustomPrompt="1"/>
          </p:nvPr>
        </p:nvSpPr>
        <p:spPr>
          <a:xfrm>
            <a:off x="640529" y="490733"/>
            <a:ext cx="6315513" cy="582166"/>
          </a:xfrm>
          <a:prstGeom prst="rect">
            <a:avLst/>
          </a:prstGeom>
        </p:spPr>
        <p:txBody>
          <a:bodyPr>
            <a:noAutofit/>
          </a:bodyPr>
          <a:lstStyle>
            <a:lvl1pPr marL="0" indent="0" algn="ctr">
              <a:buNone/>
              <a:defRPr sz="4000" b="1" spc="0" baseline="0">
                <a:solidFill>
                  <a:schemeClr val="tx1"/>
                </a:solidFill>
                <a:latin typeface="+mj-lt"/>
                <a:cs typeface="+mj-cs"/>
              </a:defRPr>
            </a:lvl1pPr>
          </a:lstStyle>
          <a:p>
            <a:r>
              <a:rPr lang="en" dirty="0"/>
              <a:t>TABLE OF CONTENTS</a:t>
            </a:r>
            <a:endParaRPr lang="en-US" dirty="0"/>
          </a:p>
        </p:txBody>
      </p:sp>
    </p:spTree>
    <p:extLst>
      <p:ext uri="{BB962C8B-B14F-4D97-AF65-F5344CB8AC3E}">
        <p14:creationId xmlns:p14="http://schemas.microsoft.com/office/powerpoint/2010/main" val="786285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ตัวแทนรูปภาพ 35">
            <a:extLst>
              <a:ext uri="{FF2B5EF4-FFF2-40B4-BE49-F238E27FC236}">
                <a16:creationId xmlns:a16="http://schemas.microsoft.com/office/drawing/2014/main" id="{83A67007-9966-4164-B111-81D3AC2737C3}"/>
              </a:ext>
            </a:extLst>
          </p:cNvPr>
          <p:cNvSpPr>
            <a:spLocks noGrp="1"/>
          </p:cNvSpPr>
          <p:nvPr>
            <p:ph type="pic" sz="quarter" idx="23"/>
          </p:nvPr>
        </p:nvSpPr>
        <p:spPr>
          <a:xfrm>
            <a:off x="597165" y="1119376"/>
            <a:ext cx="4039200" cy="2213671"/>
          </a:xfrm>
          <a:prstGeom prst="roundRect">
            <a:avLst>
              <a:gd name="adj" fmla="val 0"/>
            </a:avLst>
          </a:prstGeom>
          <a:solidFill>
            <a:schemeClr val="tx2"/>
          </a:solidFill>
        </p:spPr>
        <p:txBody>
          <a:bodyPr>
            <a:normAutofit/>
          </a:bodyPr>
          <a:lstStyle>
            <a:lvl1pPr>
              <a:defRPr sz="1100"/>
            </a:lvl1pPr>
          </a:lstStyle>
          <a:p>
            <a:endParaRPr lang="en-US" dirty="0"/>
          </a:p>
        </p:txBody>
      </p:sp>
      <p:sp>
        <p:nvSpPr>
          <p:cNvPr id="3" name="ตัวแทนข้อความ 9">
            <a:extLst>
              <a:ext uri="{FF2B5EF4-FFF2-40B4-BE49-F238E27FC236}">
                <a16:creationId xmlns:a16="http://schemas.microsoft.com/office/drawing/2014/main" id="{83D9E7F6-D8D0-47C4-BE3F-B2F00FC7D6BF}"/>
              </a:ext>
            </a:extLst>
          </p:cNvPr>
          <p:cNvSpPr>
            <a:spLocks noGrp="1"/>
          </p:cNvSpPr>
          <p:nvPr>
            <p:ph type="body" sz="quarter" idx="22" hasCustomPrompt="1"/>
          </p:nvPr>
        </p:nvSpPr>
        <p:spPr>
          <a:xfrm>
            <a:off x="6918995" y="2705924"/>
            <a:ext cx="1865304" cy="465633"/>
          </a:xfrm>
          <a:effectLst/>
        </p:spPr>
        <p:txBody>
          <a:bodyPr>
            <a:noAutofit/>
          </a:bodyPr>
          <a:lstStyle>
            <a:lvl1pPr marL="0" indent="0" algn="thaiDist">
              <a:lnSpc>
                <a:spcPct val="95000"/>
              </a:lnSpc>
              <a:spcBef>
                <a:spcPts val="0"/>
              </a:spcBef>
              <a:buNone/>
              <a:defRPr sz="1000" b="0" spc="0" baseline="0">
                <a:solidFill>
                  <a:schemeClr val="tx1"/>
                </a:solidFill>
                <a:effectLst/>
                <a:latin typeface="+mn-lt"/>
                <a:cs typeface="+mn-cs"/>
              </a:defRPr>
            </a:lvl1pPr>
          </a:lstStyle>
          <a:p>
            <a:pPr lvl="0"/>
            <a:r>
              <a:rPr lang="en-US" dirty="0"/>
              <a:t>Lorem Ipsum is simply dummy text of the printing and typesetting industry.</a:t>
            </a:r>
          </a:p>
        </p:txBody>
      </p:sp>
      <p:sp>
        <p:nvSpPr>
          <p:cNvPr id="4" name="ตัวแทนข้อความ 9">
            <a:extLst>
              <a:ext uri="{FF2B5EF4-FFF2-40B4-BE49-F238E27FC236}">
                <a16:creationId xmlns:a16="http://schemas.microsoft.com/office/drawing/2014/main" id="{226FF063-1D89-4F60-8464-C11B59F766BC}"/>
              </a:ext>
            </a:extLst>
          </p:cNvPr>
          <p:cNvSpPr>
            <a:spLocks noGrp="1"/>
          </p:cNvSpPr>
          <p:nvPr>
            <p:ph type="body" sz="quarter" idx="24" hasCustomPrompt="1"/>
          </p:nvPr>
        </p:nvSpPr>
        <p:spPr>
          <a:xfrm>
            <a:off x="6918995" y="2379955"/>
            <a:ext cx="1865304" cy="277950"/>
          </a:xfrm>
          <a:effectLst/>
        </p:spPr>
        <p:txBody>
          <a:bodyPr>
            <a:noAutofit/>
          </a:bodyPr>
          <a:lstStyle>
            <a:lvl1pPr marL="0" indent="0" algn="l">
              <a:lnSpc>
                <a:spcPct val="95000"/>
              </a:lnSpc>
              <a:spcBef>
                <a:spcPts val="0"/>
              </a:spcBef>
              <a:buNone/>
              <a:defRPr sz="1800" b="1" spc="0" baseline="0">
                <a:solidFill>
                  <a:schemeClr val="accent2">
                    <a:lumMod val="90000"/>
                  </a:schemeClr>
                </a:solidFill>
                <a:effectLst/>
                <a:latin typeface="+mj-lt"/>
                <a:cs typeface="+mj-cs"/>
              </a:defRPr>
            </a:lvl1pPr>
          </a:lstStyle>
          <a:p>
            <a:r>
              <a:rPr lang="en-US" dirty="0"/>
              <a:t>LOREM IPSUM</a:t>
            </a:r>
          </a:p>
        </p:txBody>
      </p:sp>
      <p:sp>
        <p:nvSpPr>
          <p:cNvPr id="5" name="ตัวแทนข้อความ 9">
            <a:extLst>
              <a:ext uri="{FF2B5EF4-FFF2-40B4-BE49-F238E27FC236}">
                <a16:creationId xmlns:a16="http://schemas.microsoft.com/office/drawing/2014/main" id="{C044E5B7-3FA0-46A3-9878-4600752A909F}"/>
              </a:ext>
            </a:extLst>
          </p:cNvPr>
          <p:cNvSpPr>
            <a:spLocks noGrp="1"/>
          </p:cNvSpPr>
          <p:nvPr>
            <p:ph type="body" sz="quarter" idx="25" hasCustomPrompt="1"/>
          </p:nvPr>
        </p:nvSpPr>
        <p:spPr>
          <a:xfrm>
            <a:off x="6918995" y="3883053"/>
            <a:ext cx="1865304" cy="465633"/>
          </a:xfrm>
          <a:effectLst/>
        </p:spPr>
        <p:txBody>
          <a:bodyPr>
            <a:noAutofit/>
          </a:bodyPr>
          <a:lstStyle>
            <a:lvl1pPr marL="0" indent="0" algn="thaiDist">
              <a:lnSpc>
                <a:spcPct val="95000"/>
              </a:lnSpc>
              <a:spcBef>
                <a:spcPts val="0"/>
              </a:spcBef>
              <a:buNone/>
              <a:defRPr sz="1000" b="0" spc="0" baseline="0">
                <a:solidFill>
                  <a:schemeClr val="tx1"/>
                </a:solidFill>
                <a:effectLst/>
                <a:latin typeface="+mn-lt"/>
                <a:cs typeface="+mn-cs"/>
              </a:defRPr>
            </a:lvl1pPr>
          </a:lstStyle>
          <a:p>
            <a:pPr lvl="0"/>
            <a:r>
              <a:rPr lang="en-US" dirty="0"/>
              <a:t>Lorem Ipsum is simply dummy text of the printing and typesetting industry.</a:t>
            </a:r>
          </a:p>
        </p:txBody>
      </p:sp>
      <p:sp>
        <p:nvSpPr>
          <p:cNvPr id="6" name="ตัวแทนข้อความ 9">
            <a:extLst>
              <a:ext uri="{FF2B5EF4-FFF2-40B4-BE49-F238E27FC236}">
                <a16:creationId xmlns:a16="http://schemas.microsoft.com/office/drawing/2014/main" id="{8F280FAC-469D-4628-B8E2-7A43BB17BC02}"/>
              </a:ext>
            </a:extLst>
          </p:cNvPr>
          <p:cNvSpPr>
            <a:spLocks noGrp="1"/>
          </p:cNvSpPr>
          <p:nvPr>
            <p:ph type="body" sz="quarter" idx="26" hasCustomPrompt="1"/>
          </p:nvPr>
        </p:nvSpPr>
        <p:spPr>
          <a:xfrm>
            <a:off x="6918995" y="3557084"/>
            <a:ext cx="1865304" cy="277950"/>
          </a:xfrm>
          <a:effectLst/>
        </p:spPr>
        <p:txBody>
          <a:bodyPr>
            <a:noAutofit/>
          </a:bodyPr>
          <a:lstStyle>
            <a:lvl1pPr marL="0" indent="0" algn="l">
              <a:lnSpc>
                <a:spcPct val="95000"/>
              </a:lnSpc>
              <a:spcBef>
                <a:spcPts val="0"/>
              </a:spcBef>
              <a:buNone/>
              <a:defRPr sz="1800" b="1" spc="0" baseline="0">
                <a:solidFill>
                  <a:schemeClr val="accent1"/>
                </a:solidFill>
                <a:effectLst/>
                <a:latin typeface="+mj-lt"/>
                <a:cs typeface="+mj-cs"/>
              </a:defRPr>
            </a:lvl1pPr>
          </a:lstStyle>
          <a:p>
            <a:r>
              <a:rPr lang="en-US" dirty="0"/>
              <a:t>LOREM IPSUM</a:t>
            </a:r>
          </a:p>
        </p:txBody>
      </p:sp>
      <p:sp>
        <p:nvSpPr>
          <p:cNvPr id="7" name="ตัวแทนข้อความ 2">
            <a:extLst>
              <a:ext uri="{FF2B5EF4-FFF2-40B4-BE49-F238E27FC236}">
                <a16:creationId xmlns:a16="http://schemas.microsoft.com/office/drawing/2014/main" id="{8CA1D96C-FA2E-4264-AAAF-41DFFD97F5E2}"/>
              </a:ext>
            </a:extLst>
          </p:cNvPr>
          <p:cNvSpPr>
            <a:spLocks noGrp="1"/>
          </p:cNvSpPr>
          <p:nvPr>
            <p:ph type="body" sz="quarter" idx="11" hasCustomPrompt="1"/>
          </p:nvPr>
        </p:nvSpPr>
        <p:spPr>
          <a:xfrm>
            <a:off x="5457646" y="510334"/>
            <a:ext cx="3408914" cy="600316"/>
          </a:xfrm>
        </p:spPr>
        <p:txBody>
          <a:bodyPr>
            <a:noAutofit/>
          </a:bodyPr>
          <a:lstStyle>
            <a:lvl1pPr marL="0" indent="0" algn="l">
              <a:buNone/>
              <a:defRPr sz="4800" b="0" spc="0" baseline="0">
                <a:solidFill>
                  <a:schemeClr val="bg1"/>
                </a:solidFill>
                <a:latin typeface="+mj-lt"/>
                <a:cs typeface="+mj-cs"/>
              </a:defRPr>
            </a:lvl1pPr>
          </a:lstStyle>
          <a:p>
            <a:r>
              <a:rPr lang="en-US" dirty="0"/>
              <a:t>FASHION</a:t>
            </a:r>
          </a:p>
        </p:txBody>
      </p:sp>
      <p:sp>
        <p:nvSpPr>
          <p:cNvPr id="8" name="ตัวแทนข้อความ 2">
            <a:extLst>
              <a:ext uri="{FF2B5EF4-FFF2-40B4-BE49-F238E27FC236}">
                <a16:creationId xmlns:a16="http://schemas.microsoft.com/office/drawing/2014/main" id="{664CBD2A-FD61-463E-B6BB-15BA482E3AC5}"/>
              </a:ext>
            </a:extLst>
          </p:cNvPr>
          <p:cNvSpPr>
            <a:spLocks noGrp="1"/>
          </p:cNvSpPr>
          <p:nvPr>
            <p:ph type="body" sz="quarter" idx="13" hasCustomPrompt="1"/>
          </p:nvPr>
        </p:nvSpPr>
        <p:spPr>
          <a:xfrm>
            <a:off x="5457646" y="1254465"/>
            <a:ext cx="2564701" cy="600316"/>
          </a:xfrm>
        </p:spPr>
        <p:txBody>
          <a:bodyPr>
            <a:noAutofit/>
          </a:bodyPr>
          <a:lstStyle>
            <a:lvl1pPr marL="0" indent="0" algn="l">
              <a:buNone/>
              <a:defRPr sz="5400" b="0" spc="0" baseline="0">
                <a:solidFill>
                  <a:schemeClr val="tx1"/>
                </a:solidFill>
                <a:latin typeface="+mj-lt"/>
                <a:cs typeface="+mj-cs"/>
              </a:defRPr>
            </a:lvl1pPr>
          </a:lstStyle>
          <a:p>
            <a:pPr lvl="0"/>
            <a:r>
              <a:rPr lang="en-US" dirty="0"/>
              <a:t>VIDEO</a:t>
            </a:r>
          </a:p>
        </p:txBody>
      </p:sp>
    </p:spTree>
    <p:extLst>
      <p:ext uri="{BB962C8B-B14F-4D97-AF65-F5344CB8AC3E}">
        <p14:creationId xmlns:p14="http://schemas.microsoft.com/office/powerpoint/2010/main" val="2010013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19EF40E-88BE-4F71-AAF0-09CF6CDA1355}"/>
              </a:ext>
            </a:extLst>
          </p:cNvPr>
          <p:cNvGrpSpPr/>
          <p:nvPr userDrawn="1"/>
        </p:nvGrpSpPr>
        <p:grpSpPr>
          <a:xfrm flipH="1">
            <a:off x="4843308" y="0"/>
            <a:ext cx="4300691" cy="5143500"/>
            <a:chOff x="-502413" y="0"/>
            <a:chExt cx="4300691" cy="5143500"/>
          </a:xfrm>
        </p:grpSpPr>
        <p:sp>
          <p:nvSpPr>
            <p:cNvPr id="9" name="Rectangle 8">
              <a:extLst>
                <a:ext uri="{FF2B5EF4-FFF2-40B4-BE49-F238E27FC236}">
                  <a16:creationId xmlns:a16="http://schemas.microsoft.com/office/drawing/2014/main" id="{09F96C6B-69A0-4E50-AE2B-7190CCE6DF25}"/>
                </a:ext>
              </a:extLst>
            </p:cNvPr>
            <p:cNvSpPr/>
            <p:nvPr userDrawn="1"/>
          </p:nvSpPr>
          <p:spPr>
            <a:xfrm>
              <a:off x="-502413" y="0"/>
              <a:ext cx="4300691" cy="51435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91BEBF67-87EF-4E62-AAF3-4619E8B8B48E}"/>
                </a:ext>
              </a:extLst>
            </p:cNvPr>
            <p:cNvCxnSpPr/>
            <p:nvPr userDrawn="1"/>
          </p:nvCxnSpPr>
          <p:spPr>
            <a:xfrm>
              <a:off x="3597305" y="0"/>
              <a:ext cx="0" cy="5143500"/>
            </a:xfrm>
            <a:prstGeom prst="lin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Picture Placeholder 6">
            <a:extLst>
              <a:ext uri="{FF2B5EF4-FFF2-40B4-BE49-F238E27FC236}">
                <a16:creationId xmlns:a16="http://schemas.microsoft.com/office/drawing/2014/main" id="{B71C3CCE-9EAA-4EEB-AB1D-838BC1495FE2}"/>
              </a:ext>
            </a:extLst>
          </p:cNvPr>
          <p:cNvSpPr>
            <a:spLocks noGrp="1"/>
          </p:cNvSpPr>
          <p:nvPr>
            <p:ph type="pic" sz="quarter" idx="13"/>
          </p:nvPr>
        </p:nvSpPr>
        <p:spPr>
          <a:xfrm>
            <a:off x="5533749" y="882359"/>
            <a:ext cx="1580808" cy="3353035"/>
          </a:xfrm>
          <a:prstGeom prst="roundRect">
            <a:avLst>
              <a:gd name="adj" fmla="val 8898"/>
            </a:avLst>
          </a:prstGeom>
          <a:solidFill>
            <a:schemeClr val="tx2"/>
          </a:solidFill>
        </p:spPr>
        <p:txBody>
          <a:bodyPr anchor="ctr">
            <a:normAutofit/>
          </a:bodyPr>
          <a:lstStyle>
            <a:lvl1pPr algn="ctr">
              <a:defRPr sz="1350">
                <a:solidFill>
                  <a:schemeClr val="tx1"/>
                </a:solidFill>
              </a:defRPr>
            </a:lvl1pPr>
          </a:lstStyle>
          <a:p>
            <a:r>
              <a:rPr lang="en-US" dirty="0"/>
              <a:t>Click icon to add picture</a:t>
            </a:r>
          </a:p>
        </p:txBody>
      </p:sp>
      <p:sp>
        <p:nvSpPr>
          <p:cNvPr id="3" name="Picture Placeholder 6">
            <a:extLst>
              <a:ext uri="{FF2B5EF4-FFF2-40B4-BE49-F238E27FC236}">
                <a16:creationId xmlns:a16="http://schemas.microsoft.com/office/drawing/2014/main" id="{A31B66CF-9141-44FB-A953-0DA332533A7B}"/>
              </a:ext>
            </a:extLst>
          </p:cNvPr>
          <p:cNvSpPr>
            <a:spLocks noGrp="1"/>
          </p:cNvSpPr>
          <p:nvPr>
            <p:ph type="pic" sz="quarter" idx="17"/>
          </p:nvPr>
        </p:nvSpPr>
        <p:spPr>
          <a:xfrm>
            <a:off x="7065634" y="1018214"/>
            <a:ext cx="1437097" cy="3048214"/>
          </a:xfrm>
          <a:prstGeom prst="roundRect">
            <a:avLst>
              <a:gd name="adj" fmla="val 8215"/>
            </a:avLst>
          </a:prstGeom>
          <a:solidFill>
            <a:schemeClr val="tx2"/>
          </a:solidFill>
        </p:spPr>
        <p:txBody>
          <a:bodyPr anchor="ctr">
            <a:normAutofit/>
          </a:bodyPr>
          <a:lstStyle>
            <a:lvl1pPr algn="ctr">
              <a:defRPr sz="1350">
                <a:solidFill>
                  <a:schemeClr val="tx1"/>
                </a:solidFill>
              </a:defRPr>
            </a:lvl1pPr>
          </a:lstStyle>
          <a:p>
            <a:r>
              <a:rPr lang="en-US" dirty="0"/>
              <a:t>Click icon to add picture</a:t>
            </a:r>
          </a:p>
        </p:txBody>
      </p:sp>
      <p:sp>
        <p:nvSpPr>
          <p:cNvPr id="4" name="ตัวแทนข้อความ 9">
            <a:extLst>
              <a:ext uri="{FF2B5EF4-FFF2-40B4-BE49-F238E27FC236}">
                <a16:creationId xmlns:a16="http://schemas.microsoft.com/office/drawing/2014/main" id="{72AAD6C1-4118-40B0-91C4-96678A841899}"/>
              </a:ext>
            </a:extLst>
          </p:cNvPr>
          <p:cNvSpPr>
            <a:spLocks noGrp="1"/>
          </p:cNvSpPr>
          <p:nvPr>
            <p:ph type="body" sz="quarter" idx="27" hasCustomPrompt="1"/>
          </p:nvPr>
        </p:nvSpPr>
        <p:spPr>
          <a:xfrm>
            <a:off x="578318" y="2259207"/>
            <a:ext cx="3507718" cy="1093849"/>
          </a:xfrm>
          <a:effectLst/>
        </p:spPr>
        <p:txBody>
          <a:bodyPr>
            <a:noAutofit/>
          </a:bodyPr>
          <a:lstStyle>
            <a:lvl1pPr marL="0" indent="0" algn="ctr">
              <a:lnSpc>
                <a:spcPct val="95000"/>
              </a:lnSpc>
              <a:spcBef>
                <a:spcPts val="0"/>
              </a:spcBef>
              <a:buNone/>
              <a:defRPr sz="10000" b="1" spc="0" baseline="0">
                <a:solidFill>
                  <a:schemeClr val="accent1"/>
                </a:solidFill>
                <a:effectLst/>
                <a:latin typeface="+mj-lt"/>
                <a:cs typeface="+mj-cs"/>
              </a:defRPr>
            </a:lvl1pPr>
          </a:lstStyle>
          <a:p>
            <a:r>
              <a:rPr lang="en-US" dirty="0"/>
              <a:t>50%</a:t>
            </a:r>
          </a:p>
        </p:txBody>
      </p:sp>
      <p:sp>
        <p:nvSpPr>
          <p:cNvPr id="5" name="ตัวแทนข้อความ 9">
            <a:extLst>
              <a:ext uri="{FF2B5EF4-FFF2-40B4-BE49-F238E27FC236}">
                <a16:creationId xmlns:a16="http://schemas.microsoft.com/office/drawing/2014/main" id="{3074B362-8E80-4188-8C6A-ECA67DE7201E}"/>
              </a:ext>
            </a:extLst>
          </p:cNvPr>
          <p:cNvSpPr>
            <a:spLocks noGrp="1"/>
          </p:cNvSpPr>
          <p:nvPr>
            <p:ph type="body" sz="quarter" idx="26" hasCustomPrompt="1"/>
          </p:nvPr>
        </p:nvSpPr>
        <p:spPr>
          <a:xfrm>
            <a:off x="709093" y="3827473"/>
            <a:ext cx="3246165" cy="830867"/>
          </a:xfrm>
          <a:effectLst/>
        </p:spPr>
        <p:txBody>
          <a:bodyPr>
            <a:noAutofit/>
          </a:bodyPr>
          <a:lstStyle>
            <a:lvl1pPr marL="0" indent="0" algn="thaiDist">
              <a:lnSpc>
                <a:spcPct val="95000"/>
              </a:lnSpc>
              <a:spcBef>
                <a:spcPts val="0"/>
              </a:spcBef>
              <a:buNone/>
              <a:defRPr sz="1050" b="0" spc="0" baseline="0">
                <a:solidFill>
                  <a:schemeClr val="tx1"/>
                </a:solidFill>
                <a:effectLst/>
                <a:latin typeface="+mn-lt"/>
                <a:cs typeface="+mn-cs"/>
              </a:defRPr>
            </a:lvl1pPr>
          </a:lstStyle>
          <a:p>
            <a:r>
              <a:rPr lang="en-US" dirty="0"/>
              <a:t>Lorem Ipsum has been the industry's standard dummy text ever since the 1500s, when an unknown printer took a galley of type and scrambled it to make a type specimen book.</a:t>
            </a:r>
          </a:p>
        </p:txBody>
      </p:sp>
      <p:sp>
        <p:nvSpPr>
          <p:cNvPr id="6" name="ตัวแทนข้อความ 2">
            <a:extLst>
              <a:ext uri="{FF2B5EF4-FFF2-40B4-BE49-F238E27FC236}">
                <a16:creationId xmlns:a16="http://schemas.microsoft.com/office/drawing/2014/main" id="{F2342F7F-C16D-40E4-A42F-18C22A3F5F18}"/>
              </a:ext>
            </a:extLst>
          </p:cNvPr>
          <p:cNvSpPr>
            <a:spLocks noGrp="1"/>
          </p:cNvSpPr>
          <p:nvPr>
            <p:ph type="body" sz="quarter" idx="11" hasCustomPrompt="1"/>
          </p:nvPr>
        </p:nvSpPr>
        <p:spPr>
          <a:xfrm>
            <a:off x="578318" y="485160"/>
            <a:ext cx="3601800" cy="600316"/>
          </a:xfrm>
        </p:spPr>
        <p:txBody>
          <a:bodyPr>
            <a:noAutofit/>
          </a:bodyPr>
          <a:lstStyle>
            <a:lvl1pPr marL="0" indent="0" algn="ctr">
              <a:buNone/>
              <a:defRPr sz="5400" b="0" spc="0" baseline="0">
                <a:solidFill>
                  <a:schemeClr val="tx1"/>
                </a:solidFill>
                <a:latin typeface="+mj-lt"/>
                <a:cs typeface="+mj-cs"/>
              </a:defRPr>
            </a:lvl1pPr>
          </a:lstStyle>
          <a:p>
            <a:r>
              <a:rPr lang="en-US" dirty="0"/>
              <a:t>FASHION</a:t>
            </a:r>
          </a:p>
        </p:txBody>
      </p:sp>
      <p:sp>
        <p:nvSpPr>
          <p:cNvPr id="7" name="ตัวแทนข้อความ 2">
            <a:extLst>
              <a:ext uri="{FF2B5EF4-FFF2-40B4-BE49-F238E27FC236}">
                <a16:creationId xmlns:a16="http://schemas.microsoft.com/office/drawing/2014/main" id="{123AEDF2-AB55-4C2E-9E34-110FB34C34AB}"/>
              </a:ext>
            </a:extLst>
          </p:cNvPr>
          <p:cNvSpPr>
            <a:spLocks noGrp="1"/>
          </p:cNvSpPr>
          <p:nvPr>
            <p:ph type="body" sz="quarter" idx="28" hasCustomPrompt="1"/>
          </p:nvPr>
        </p:nvSpPr>
        <p:spPr>
          <a:xfrm>
            <a:off x="578318" y="1229291"/>
            <a:ext cx="3601800" cy="600316"/>
          </a:xfrm>
        </p:spPr>
        <p:txBody>
          <a:bodyPr>
            <a:noAutofit/>
          </a:bodyPr>
          <a:lstStyle>
            <a:lvl1pPr marL="0" indent="0" algn="ctr">
              <a:buNone/>
              <a:defRPr sz="5400" b="0" spc="0" baseline="0">
                <a:solidFill>
                  <a:schemeClr val="tx1"/>
                </a:solidFill>
                <a:latin typeface="+mj-lt"/>
                <a:cs typeface="+mj-cs"/>
              </a:defRPr>
            </a:lvl1pPr>
          </a:lstStyle>
          <a:p>
            <a:pPr lvl="0"/>
            <a:r>
              <a:rPr lang="en-US" dirty="0"/>
              <a:t>MOBILE</a:t>
            </a:r>
          </a:p>
        </p:txBody>
      </p:sp>
    </p:spTree>
    <p:extLst>
      <p:ext uri="{BB962C8B-B14F-4D97-AF65-F5344CB8AC3E}">
        <p14:creationId xmlns:p14="http://schemas.microsoft.com/office/powerpoint/2010/main" val="3724793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71408C-0EED-450C-928C-F139A6BDF3BB}"/>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043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4BD8F1-4AAD-4575-A18B-9D9EA83E8336}"/>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ตัวแทนข้อความ 257">
            <a:extLst>
              <a:ext uri="{FF2B5EF4-FFF2-40B4-BE49-F238E27FC236}">
                <a16:creationId xmlns:a16="http://schemas.microsoft.com/office/drawing/2014/main" id="{2A4EDAF0-C261-4578-ABE2-6C82B8A8542F}"/>
              </a:ext>
            </a:extLst>
          </p:cNvPr>
          <p:cNvSpPr>
            <a:spLocks noGrp="1"/>
          </p:cNvSpPr>
          <p:nvPr>
            <p:ph type="body" sz="quarter" idx="14" hasCustomPrompt="1"/>
          </p:nvPr>
        </p:nvSpPr>
        <p:spPr>
          <a:xfrm>
            <a:off x="2934354" y="3966041"/>
            <a:ext cx="3275292" cy="220979"/>
          </a:xfrm>
          <a:prstGeom prst="rect">
            <a:avLst/>
          </a:prstGeom>
        </p:spPr>
        <p:txBody>
          <a:bodyPr>
            <a:noAutofit/>
          </a:bodyPr>
          <a:lstStyle>
            <a:lvl1pPr marL="0" indent="0" algn="ctr">
              <a:buNone/>
              <a:defRPr sz="1600" b="1" spc="300" baseline="0">
                <a:solidFill>
                  <a:schemeClr val="bg1"/>
                </a:solidFill>
                <a:latin typeface="+mj-lt"/>
                <a:cs typeface="+mj-cs"/>
              </a:defRPr>
            </a:lvl1pPr>
          </a:lstStyle>
          <a:p>
            <a:pPr lvl="0"/>
            <a:r>
              <a:rPr lang="en-US" dirty="0"/>
              <a:t>POWERPOINTHUB.COM</a:t>
            </a:r>
          </a:p>
        </p:txBody>
      </p:sp>
      <p:sp>
        <p:nvSpPr>
          <p:cNvPr id="7" name="ตัวแทนข้อความ 7">
            <a:extLst>
              <a:ext uri="{FF2B5EF4-FFF2-40B4-BE49-F238E27FC236}">
                <a16:creationId xmlns:a16="http://schemas.microsoft.com/office/drawing/2014/main" id="{44122B58-9FD9-4558-863E-0662A944FDCD}"/>
              </a:ext>
            </a:extLst>
          </p:cNvPr>
          <p:cNvSpPr>
            <a:spLocks noGrp="1"/>
          </p:cNvSpPr>
          <p:nvPr>
            <p:ph type="body" sz="quarter" idx="10" hasCustomPrompt="1"/>
          </p:nvPr>
        </p:nvSpPr>
        <p:spPr>
          <a:xfrm>
            <a:off x="941715" y="1984478"/>
            <a:ext cx="7260571" cy="992001"/>
          </a:xfrm>
          <a:prstGeom prst="rect">
            <a:avLst/>
          </a:prstGeom>
        </p:spPr>
        <p:txBody>
          <a:bodyPr vert="horz" lIns="91440" tIns="45720" rIns="91440" bIns="45720" rtlCol="0">
            <a:noAutofit/>
          </a:bodyPr>
          <a:lstStyle>
            <a:lvl1pPr algn="ctr">
              <a:defRPr lang="en-US" sz="8000" b="1" baseline="0" dirty="0">
                <a:solidFill>
                  <a:schemeClr val="tx1"/>
                </a:solidFill>
                <a:effectLst/>
                <a:latin typeface="+mj-lt"/>
                <a:cs typeface="+mj-cs"/>
              </a:defRPr>
            </a:lvl1pPr>
          </a:lstStyle>
          <a:p>
            <a:pPr marL="0" lvl="0" indent="0" algn="ctr">
              <a:buNone/>
            </a:pPr>
            <a:r>
              <a:rPr lang="en-US" dirty="0"/>
              <a:t>THANK YOU</a:t>
            </a:r>
          </a:p>
        </p:txBody>
      </p:sp>
    </p:spTree>
    <p:extLst>
      <p:ext uri="{BB962C8B-B14F-4D97-AF65-F5344CB8AC3E}">
        <p14:creationId xmlns:p14="http://schemas.microsoft.com/office/powerpoint/2010/main" val="6793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41EFC-6876-4907-BB17-D569C34F2681}"/>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C7029D2-B9E5-43DB-A8D5-4E06E75567DD}"/>
              </a:ext>
            </a:extLst>
          </p:cNvPr>
          <p:cNvGrpSpPr/>
          <p:nvPr userDrawn="1"/>
        </p:nvGrpSpPr>
        <p:grpSpPr>
          <a:xfrm>
            <a:off x="1155561" y="-115863"/>
            <a:ext cx="6832879" cy="1662434"/>
            <a:chOff x="381845" y="-115863"/>
            <a:chExt cx="6832879" cy="1662434"/>
          </a:xfrm>
        </p:grpSpPr>
        <p:sp>
          <p:nvSpPr>
            <p:cNvPr id="4" name="Rectangle: Top Corners Rounded 3">
              <a:extLst>
                <a:ext uri="{FF2B5EF4-FFF2-40B4-BE49-F238E27FC236}">
                  <a16:creationId xmlns:a16="http://schemas.microsoft.com/office/drawing/2014/main" id="{A291797D-9D6D-48BC-83D6-CDFB7327337C}"/>
                </a:ext>
              </a:extLst>
            </p:cNvPr>
            <p:cNvSpPr/>
            <p:nvPr userDrawn="1"/>
          </p:nvSpPr>
          <p:spPr>
            <a:xfrm flipV="1">
              <a:off x="381845" y="-10924"/>
              <a:ext cx="6832879" cy="1557495"/>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Top Corners Rounded 4">
              <a:extLst>
                <a:ext uri="{FF2B5EF4-FFF2-40B4-BE49-F238E27FC236}">
                  <a16:creationId xmlns:a16="http://schemas.microsoft.com/office/drawing/2014/main" id="{D8A58CED-9D8D-4E54-8143-D53BC0994D06}"/>
                </a:ext>
              </a:extLst>
            </p:cNvPr>
            <p:cNvSpPr/>
            <p:nvPr userDrawn="1"/>
          </p:nvSpPr>
          <p:spPr>
            <a:xfrm flipV="1">
              <a:off x="601266" y="-115863"/>
              <a:ext cx="6394037" cy="1457465"/>
            </a:xfrm>
            <a:prstGeom prst="round2Same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16022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138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5EFF7C00-8493-49AB-B3F3-E13751AD8C79}"/>
              </a:ext>
            </a:extLst>
          </p:cNvPr>
          <p:cNvSpPr/>
          <p:nvPr userDrawn="1"/>
        </p:nvSpPr>
        <p:spPr>
          <a:xfrm>
            <a:off x="4988510" y="1"/>
            <a:ext cx="4155490" cy="3947179"/>
          </a:xfrm>
          <a:custGeom>
            <a:avLst/>
            <a:gdLst>
              <a:gd name="connsiteX0" fmla="*/ 0 w 3838470"/>
              <a:gd name="connsiteY0" fmla="*/ 0 h 3798277"/>
              <a:gd name="connsiteX1" fmla="*/ 3838470 w 3838470"/>
              <a:gd name="connsiteY1" fmla="*/ 0 h 3798277"/>
              <a:gd name="connsiteX2" fmla="*/ 3838470 w 3838470"/>
              <a:gd name="connsiteY2" fmla="*/ 3798277 h 3798277"/>
              <a:gd name="connsiteX3" fmla="*/ 0 w 3838470"/>
              <a:gd name="connsiteY3" fmla="*/ 3798277 h 3798277"/>
              <a:gd name="connsiteX4" fmla="*/ 0 w 3838470"/>
              <a:gd name="connsiteY4" fmla="*/ 0 h 3798277"/>
              <a:gd name="connsiteX0" fmla="*/ 479808 w 4318278"/>
              <a:gd name="connsiteY0" fmla="*/ 0 h 4273061"/>
              <a:gd name="connsiteX1" fmla="*/ 4318278 w 4318278"/>
              <a:gd name="connsiteY1" fmla="*/ 0 h 4273061"/>
              <a:gd name="connsiteX2" fmla="*/ 4318278 w 4318278"/>
              <a:gd name="connsiteY2" fmla="*/ 3798277 h 4273061"/>
              <a:gd name="connsiteX3" fmla="*/ 479808 w 4318278"/>
              <a:gd name="connsiteY3" fmla="*/ 3798277 h 4273061"/>
              <a:gd name="connsiteX4" fmla="*/ 479808 w 4318278"/>
              <a:gd name="connsiteY4" fmla="*/ 0 h 4273061"/>
              <a:gd name="connsiteX0" fmla="*/ 479808 w 4318278"/>
              <a:gd name="connsiteY0" fmla="*/ 0 h 4273061"/>
              <a:gd name="connsiteX1" fmla="*/ 4318278 w 4318278"/>
              <a:gd name="connsiteY1" fmla="*/ 0 h 4273061"/>
              <a:gd name="connsiteX2" fmla="*/ 4318278 w 4318278"/>
              <a:gd name="connsiteY2" fmla="*/ 3798277 h 4273061"/>
              <a:gd name="connsiteX3" fmla="*/ 479808 w 4318278"/>
              <a:gd name="connsiteY3" fmla="*/ 3798277 h 4273061"/>
              <a:gd name="connsiteX4" fmla="*/ 479808 w 4318278"/>
              <a:gd name="connsiteY4" fmla="*/ 0 h 4273061"/>
              <a:gd name="connsiteX0" fmla="*/ 479808 w 4318278"/>
              <a:gd name="connsiteY0" fmla="*/ 0 h 3984259"/>
              <a:gd name="connsiteX1" fmla="*/ 4318278 w 4318278"/>
              <a:gd name="connsiteY1" fmla="*/ 0 h 3984259"/>
              <a:gd name="connsiteX2" fmla="*/ 4318278 w 4318278"/>
              <a:gd name="connsiteY2" fmla="*/ 3798277 h 3984259"/>
              <a:gd name="connsiteX3" fmla="*/ 479808 w 4318278"/>
              <a:gd name="connsiteY3" fmla="*/ 3798277 h 3984259"/>
              <a:gd name="connsiteX4" fmla="*/ 479808 w 4318278"/>
              <a:gd name="connsiteY4" fmla="*/ 0 h 3984259"/>
              <a:gd name="connsiteX0" fmla="*/ 479808 w 4318278"/>
              <a:gd name="connsiteY0" fmla="*/ 0 h 3984259"/>
              <a:gd name="connsiteX1" fmla="*/ 4318278 w 4318278"/>
              <a:gd name="connsiteY1" fmla="*/ 0 h 3984259"/>
              <a:gd name="connsiteX2" fmla="*/ 4318278 w 4318278"/>
              <a:gd name="connsiteY2" fmla="*/ 3798277 h 3984259"/>
              <a:gd name="connsiteX3" fmla="*/ 479808 w 4318278"/>
              <a:gd name="connsiteY3" fmla="*/ 3798277 h 3984259"/>
              <a:gd name="connsiteX4" fmla="*/ 479808 w 4318278"/>
              <a:gd name="connsiteY4" fmla="*/ 0 h 3984259"/>
              <a:gd name="connsiteX0" fmla="*/ 152230 w 3990700"/>
              <a:gd name="connsiteY0" fmla="*/ 0 h 3984259"/>
              <a:gd name="connsiteX1" fmla="*/ 3990700 w 3990700"/>
              <a:gd name="connsiteY1" fmla="*/ 0 h 3984259"/>
              <a:gd name="connsiteX2" fmla="*/ 3990700 w 3990700"/>
              <a:gd name="connsiteY2" fmla="*/ 3798277 h 3984259"/>
              <a:gd name="connsiteX3" fmla="*/ 152230 w 3990700"/>
              <a:gd name="connsiteY3" fmla="*/ 3798277 h 3984259"/>
              <a:gd name="connsiteX4" fmla="*/ 152230 w 3990700"/>
              <a:gd name="connsiteY4" fmla="*/ 0 h 3984259"/>
              <a:gd name="connsiteX0" fmla="*/ 152230 w 3990700"/>
              <a:gd name="connsiteY0" fmla="*/ 0 h 3984259"/>
              <a:gd name="connsiteX1" fmla="*/ 3990700 w 3990700"/>
              <a:gd name="connsiteY1" fmla="*/ 0 h 3984259"/>
              <a:gd name="connsiteX2" fmla="*/ 3990700 w 3990700"/>
              <a:gd name="connsiteY2" fmla="*/ 3798277 h 3984259"/>
              <a:gd name="connsiteX3" fmla="*/ 152230 w 3990700"/>
              <a:gd name="connsiteY3" fmla="*/ 3798277 h 3984259"/>
              <a:gd name="connsiteX4" fmla="*/ 152230 w 3990700"/>
              <a:gd name="connsiteY4" fmla="*/ 0 h 3984259"/>
              <a:gd name="connsiteX0" fmla="*/ 360689 w 4199159"/>
              <a:gd name="connsiteY0" fmla="*/ 0 h 4074306"/>
              <a:gd name="connsiteX1" fmla="*/ 4199159 w 4199159"/>
              <a:gd name="connsiteY1" fmla="*/ 0 h 4074306"/>
              <a:gd name="connsiteX2" fmla="*/ 4199159 w 4199159"/>
              <a:gd name="connsiteY2" fmla="*/ 3798277 h 4074306"/>
              <a:gd name="connsiteX3" fmla="*/ 360689 w 4199159"/>
              <a:gd name="connsiteY3" fmla="*/ 3798277 h 4074306"/>
              <a:gd name="connsiteX4" fmla="*/ 360689 w 4199159"/>
              <a:gd name="connsiteY4" fmla="*/ 0 h 4074306"/>
              <a:gd name="connsiteX0" fmla="*/ 395801 w 4234271"/>
              <a:gd name="connsiteY0" fmla="*/ 0 h 4302669"/>
              <a:gd name="connsiteX1" fmla="*/ 4234271 w 4234271"/>
              <a:gd name="connsiteY1" fmla="*/ 0 h 4302669"/>
              <a:gd name="connsiteX2" fmla="*/ 4234271 w 4234271"/>
              <a:gd name="connsiteY2" fmla="*/ 3798277 h 4302669"/>
              <a:gd name="connsiteX3" fmla="*/ 355607 w 4234271"/>
              <a:gd name="connsiteY3" fmla="*/ 4059534 h 4302669"/>
              <a:gd name="connsiteX4" fmla="*/ 395801 w 4234271"/>
              <a:gd name="connsiteY4" fmla="*/ 0 h 4302669"/>
              <a:gd name="connsiteX0" fmla="*/ 317020 w 4155490"/>
              <a:gd name="connsiteY0" fmla="*/ 0 h 3947179"/>
              <a:gd name="connsiteX1" fmla="*/ 4155490 w 4155490"/>
              <a:gd name="connsiteY1" fmla="*/ 0 h 3947179"/>
              <a:gd name="connsiteX2" fmla="*/ 4155490 w 4155490"/>
              <a:gd name="connsiteY2" fmla="*/ 3798277 h 3947179"/>
              <a:gd name="connsiteX3" fmla="*/ 367261 w 4155490"/>
              <a:gd name="connsiteY3" fmla="*/ 3647552 h 3947179"/>
              <a:gd name="connsiteX4" fmla="*/ 317020 w 4155490"/>
              <a:gd name="connsiteY4" fmla="*/ 0 h 3947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490" h="3947179">
                <a:moveTo>
                  <a:pt x="317020" y="0"/>
                </a:moveTo>
                <a:lnTo>
                  <a:pt x="4155490" y="0"/>
                </a:lnTo>
                <a:lnTo>
                  <a:pt x="4155490" y="3798277"/>
                </a:lnTo>
                <a:cubicBezTo>
                  <a:pt x="3264536" y="3195375"/>
                  <a:pt x="1549617" y="4501662"/>
                  <a:pt x="367261" y="3647552"/>
                </a:cubicBezTo>
                <a:cubicBezTo>
                  <a:pt x="-815095" y="2793442"/>
                  <a:pt x="1325205" y="1145512"/>
                  <a:pt x="31702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ตัวแทนข้อความ 386">
            <a:extLst>
              <a:ext uri="{FF2B5EF4-FFF2-40B4-BE49-F238E27FC236}">
                <a16:creationId xmlns:a16="http://schemas.microsoft.com/office/drawing/2014/main" id="{10275590-803E-4063-8D5C-69D16FDD35C1}"/>
              </a:ext>
            </a:extLst>
          </p:cNvPr>
          <p:cNvSpPr>
            <a:spLocks noGrp="1"/>
          </p:cNvSpPr>
          <p:nvPr>
            <p:ph type="body" sz="quarter" idx="11" hasCustomPrompt="1"/>
          </p:nvPr>
        </p:nvSpPr>
        <p:spPr>
          <a:xfrm>
            <a:off x="315752" y="1313382"/>
            <a:ext cx="2994019" cy="547591"/>
          </a:xfrm>
        </p:spPr>
        <p:txBody>
          <a:bodyPr vert="horz" lIns="91440" tIns="45720" rIns="91440" bIns="45720" rtlCol="0">
            <a:noAutofit/>
          </a:bodyPr>
          <a:lstStyle>
            <a:lvl1pPr algn="l">
              <a:defRPr lang="en-US" sz="4400" b="1" baseline="0" dirty="0">
                <a:solidFill>
                  <a:schemeClr val="tx1"/>
                </a:solidFill>
                <a:effectLst/>
                <a:latin typeface="+mj-lt"/>
                <a:cs typeface="+mj-cs"/>
              </a:defRPr>
            </a:lvl1pPr>
          </a:lstStyle>
          <a:p>
            <a:pPr marL="0" lvl="0" indent="0" algn="ctr">
              <a:buNone/>
            </a:pPr>
            <a:r>
              <a:rPr lang="en-US" dirty="0"/>
              <a:t>HELLO!</a:t>
            </a:r>
          </a:p>
        </p:txBody>
      </p:sp>
      <p:sp>
        <p:nvSpPr>
          <p:cNvPr id="3" name="ตัวแทนข้อความ 386">
            <a:extLst>
              <a:ext uri="{FF2B5EF4-FFF2-40B4-BE49-F238E27FC236}">
                <a16:creationId xmlns:a16="http://schemas.microsoft.com/office/drawing/2014/main" id="{EB9C1DA7-5619-4106-A6A3-2B91B9A68E5B}"/>
              </a:ext>
            </a:extLst>
          </p:cNvPr>
          <p:cNvSpPr>
            <a:spLocks noGrp="1"/>
          </p:cNvSpPr>
          <p:nvPr>
            <p:ph type="body" sz="quarter" idx="12" hasCustomPrompt="1"/>
          </p:nvPr>
        </p:nvSpPr>
        <p:spPr>
          <a:xfrm>
            <a:off x="341150" y="2320335"/>
            <a:ext cx="2793936" cy="1256876"/>
          </a:xfrm>
        </p:spPr>
        <p:txBody>
          <a:bodyPr>
            <a:noAutofit/>
          </a:bodyPr>
          <a:lstStyle>
            <a:lvl1pPr marL="0" indent="0" algn="thaiDist">
              <a:lnSpc>
                <a:spcPct val="114000"/>
              </a:lnSpc>
              <a:spcBef>
                <a:spcPts val="750"/>
              </a:spcBef>
              <a:spcAft>
                <a:spcPts val="0"/>
              </a:spcAft>
              <a:buNone/>
              <a:defRPr sz="1300" spc="-80" baseline="0">
                <a:solidFill>
                  <a:schemeClr val="tx1"/>
                </a:solidFill>
                <a:latin typeface="+mn-lt"/>
                <a:cs typeface="+mn-cs"/>
              </a:defRPr>
            </a:lvl1pPr>
          </a:lstStyle>
          <a:p>
            <a:r>
              <a:rPr lang="en-US" dirty="0"/>
              <a:t>Lorem Ipsum has been the industry's standard dummy text ever since the 1500s, when an unknown printer took a galley of type and scrambled it to make a type specimen book.</a:t>
            </a:r>
          </a:p>
        </p:txBody>
      </p:sp>
      <p:sp>
        <p:nvSpPr>
          <p:cNvPr id="8" name="Picture Placeholder 14">
            <a:extLst>
              <a:ext uri="{FF2B5EF4-FFF2-40B4-BE49-F238E27FC236}">
                <a16:creationId xmlns:a16="http://schemas.microsoft.com/office/drawing/2014/main" id="{CD4578A1-D977-4EBB-865E-BD8DD58103D9}"/>
              </a:ext>
            </a:extLst>
          </p:cNvPr>
          <p:cNvSpPr>
            <a:spLocks noGrp="1"/>
          </p:cNvSpPr>
          <p:nvPr>
            <p:ph type="pic" sz="quarter" idx="14"/>
          </p:nvPr>
        </p:nvSpPr>
        <p:spPr>
          <a:xfrm>
            <a:off x="4818528" y="793820"/>
            <a:ext cx="3427307" cy="4349680"/>
          </a:xfrm>
        </p:spPr>
        <p:txBody>
          <a:bodyPr>
            <a:normAutofit/>
          </a:bodyPr>
          <a:lstStyle>
            <a:lvl1pPr marL="0" indent="0">
              <a:buNone/>
              <a:defRPr sz="1000"/>
            </a:lvl1pPr>
          </a:lstStyle>
          <a:p>
            <a:endParaRPr lang="en-US" dirty="0"/>
          </a:p>
        </p:txBody>
      </p:sp>
      <p:sp>
        <p:nvSpPr>
          <p:cNvPr id="12" name="ตัวแทนข้อความ 386">
            <a:extLst>
              <a:ext uri="{FF2B5EF4-FFF2-40B4-BE49-F238E27FC236}">
                <a16:creationId xmlns:a16="http://schemas.microsoft.com/office/drawing/2014/main" id="{AE7AC6F0-6101-410F-BC2E-C5ADBBE38197}"/>
              </a:ext>
            </a:extLst>
          </p:cNvPr>
          <p:cNvSpPr>
            <a:spLocks noGrp="1"/>
          </p:cNvSpPr>
          <p:nvPr>
            <p:ph type="body" sz="quarter" idx="15" hasCustomPrompt="1"/>
          </p:nvPr>
        </p:nvSpPr>
        <p:spPr>
          <a:xfrm>
            <a:off x="315752" y="442129"/>
            <a:ext cx="4798844" cy="462820"/>
          </a:xfrm>
        </p:spPr>
        <p:txBody>
          <a:bodyPr vert="horz" lIns="91440" tIns="45720" rIns="91440" bIns="45720" rtlCol="0">
            <a:noAutofit/>
          </a:bodyPr>
          <a:lstStyle>
            <a:lvl1pPr algn="l">
              <a:defRPr lang="en-US" sz="3000" b="1" baseline="0" dirty="0">
                <a:solidFill>
                  <a:schemeClr val="tx2"/>
                </a:solidFill>
                <a:effectLst/>
                <a:latin typeface="+mj-lt"/>
                <a:cs typeface="+mj-cs"/>
              </a:defRPr>
            </a:lvl1pPr>
          </a:lstStyle>
          <a:p>
            <a:pPr marL="0" lvl="0" indent="0" algn="ctr">
              <a:buNone/>
            </a:pPr>
            <a:r>
              <a:rPr lang="en-US" dirty="0"/>
              <a:t>INTRODUCE MYSELF…</a:t>
            </a:r>
          </a:p>
        </p:txBody>
      </p:sp>
    </p:spTree>
    <p:extLst>
      <p:ext uri="{BB962C8B-B14F-4D97-AF65-F5344CB8AC3E}">
        <p14:creationId xmlns:p14="http://schemas.microsoft.com/office/powerpoint/2010/main" val="3964608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73F97D-8909-4FDE-988E-8F7DE8E6D988}"/>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7">
            <a:extLst>
              <a:ext uri="{FF2B5EF4-FFF2-40B4-BE49-F238E27FC236}">
                <a16:creationId xmlns:a16="http://schemas.microsoft.com/office/drawing/2014/main" id="{4A7CCD89-05BB-4431-AB1C-9AB155E21518}"/>
              </a:ext>
            </a:extLst>
          </p:cNvPr>
          <p:cNvSpPr>
            <a:spLocks noGrp="1"/>
          </p:cNvSpPr>
          <p:nvPr>
            <p:ph type="pic" sz="quarter" idx="16"/>
          </p:nvPr>
        </p:nvSpPr>
        <p:spPr>
          <a:xfrm rot="21204500">
            <a:off x="877608" y="869213"/>
            <a:ext cx="2928034" cy="2928034"/>
          </a:xfrm>
          <a:solidFill>
            <a:schemeClr val="bg1"/>
          </a:solidFill>
        </p:spPr>
        <p:txBody>
          <a:bodyPr>
            <a:normAutofit/>
          </a:bodyPr>
          <a:lstStyle>
            <a:lvl1pPr marL="0" indent="0">
              <a:buNone/>
              <a:defRPr sz="1000"/>
            </a:lvl1pPr>
          </a:lstStyle>
          <a:p>
            <a:endParaRPr lang="en-US" dirty="0"/>
          </a:p>
        </p:txBody>
      </p:sp>
      <p:sp>
        <p:nvSpPr>
          <p:cNvPr id="3" name="ตัวแทนข้อความ 386">
            <a:extLst>
              <a:ext uri="{FF2B5EF4-FFF2-40B4-BE49-F238E27FC236}">
                <a16:creationId xmlns:a16="http://schemas.microsoft.com/office/drawing/2014/main" id="{BCFBA2D8-4297-49E3-B4FC-3FA64108B855}"/>
              </a:ext>
            </a:extLst>
          </p:cNvPr>
          <p:cNvSpPr>
            <a:spLocks noGrp="1"/>
          </p:cNvSpPr>
          <p:nvPr>
            <p:ph type="body" sz="quarter" idx="13" hasCustomPrompt="1"/>
          </p:nvPr>
        </p:nvSpPr>
        <p:spPr>
          <a:xfrm>
            <a:off x="4488868" y="1139211"/>
            <a:ext cx="3012444" cy="682616"/>
          </a:xfrm>
        </p:spPr>
        <p:txBody>
          <a:bodyPr vert="horz" lIns="91440" tIns="45720" rIns="91440" bIns="45720" rtlCol="0">
            <a:noAutofit/>
          </a:bodyPr>
          <a:lstStyle>
            <a:lvl1pPr algn="l">
              <a:defRPr lang="en-US" sz="4000" b="1" baseline="0" dirty="0">
                <a:solidFill>
                  <a:schemeClr val="tx1"/>
                </a:solidFill>
                <a:effectLst/>
                <a:latin typeface="+mj-lt"/>
                <a:cs typeface="+mj-cs"/>
              </a:defRPr>
            </a:lvl1pPr>
          </a:lstStyle>
          <a:p>
            <a:pPr marL="0" lvl="0" indent="0" algn="ctr">
              <a:buNone/>
            </a:pPr>
            <a:r>
              <a:rPr lang="en-US" dirty="0"/>
              <a:t>ABOUT ME</a:t>
            </a:r>
          </a:p>
        </p:txBody>
      </p:sp>
      <p:sp>
        <p:nvSpPr>
          <p:cNvPr id="4" name="ตัวแทนข้อความ 386">
            <a:extLst>
              <a:ext uri="{FF2B5EF4-FFF2-40B4-BE49-F238E27FC236}">
                <a16:creationId xmlns:a16="http://schemas.microsoft.com/office/drawing/2014/main" id="{C56AF705-9CDF-4FCE-870E-346D3A29BC1E}"/>
              </a:ext>
            </a:extLst>
          </p:cNvPr>
          <p:cNvSpPr>
            <a:spLocks noGrp="1"/>
          </p:cNvSpPr>
          <p:nvPr>
            <p:ph type="body" sz="quarter" idx="14" hasCustomPrompt="1"/>
          </p:nvPr>
        </p:nvSpPr>
        <p:spPr>
          <a:xfrm>
            <a:off x="4514265" y="1985395"/>
            <a:ext cx="2928035" cy="1297735"/>
          </a:xfrm>
        </p:spPr>
        <p:txBody>
          <a:bodyPr>
            <a:noAutofit/>
          </a:bodyPr>
          <a:lstStyle>
            <a:lvl1pPr marL="0" indent="0" algn="thaiDist">
              <a:lnSpc>
                <a:spcPct val="114000"/>
              </a:lnSpc>
              <a:spcBef>
                <a:spcPts val="750"/>
              </a:spcBef>
              <a:spcAft>
                <a:spcPts val="0"/>
              </a:spcAft>
              <a:buNone/>
              <a:defRPr sz="1400" spc="-80" baseline="0">
                <a:solidFill>
                  <a:schemeClr val="tx1"/>
                </a:solidFill>
                <a:latin typeface="+mn-lt"/>
                <a:cs typeface="+mn-cs"/>
              </a:defRPr>
            </a:lvl1pPr>
          </a:lstStyle>
          <a:p>
            <a:r>
              <a:rPr lang="en-US" dirty="0"/>
              <a:t>Lorem Ipsum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7203505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ตัวแทนข้อความ 386">
            <a:extLst>
              <a:ext uri="{FF2B5EF4-FFF2-40B4-BE49-F238E27FC236}">
                <a16:creationId xmlns:a16="http://schemas.microsoft.com/office/drawing/2014/main" id="{86CB5831-BE96-4E57-9BE0-1560789EDCD3}"/>
              </a:ext>
            </a:extLst>
          </p:cNvPr>
          <p:cNvSpPr>
            <a:spLocks noGrp="1"/>
          </p:cNvSpPr>
          <p:nvPr>
            <p:ph type="body" sz="quarter" idx="10" hasCustomPrompt="1"/>
          </p:nvPr>
        </p:nvSpPr>
        <p:spPr>
          <a:xfrm>
            <a:off x="356265" y="673917"/>
            <a:ext cx="4025235" cy="1183458"/>
          </a:xfrm>
        </p:spPr>
        <p:txBody>
          <a:bodyPr vert="horz" lIns="91440" tIns="45720" rIns="91440" bIns="45720" rtlCol="0">
            <a:noAutofit/>
          </a:bodyPr>
          <a:lstStyle>
            <a:lvl1pPr marL="0" indent="0" algn="ctr">
              <a:buNone/>
              <a:defRPr lang="en-US" sz="4000" b="1" baseline="0" dirty="0">
                <a:solidFill>
                  <a:schemeClr val="tx1"/>
                </a:solidFill>
                <a:effectLst/>
                <a:latin typeface="+mj-lt"/>
                <a:cs typeface="+mj-cs"/>
              </a:defRPr>
            </a:lvl1pPr>
          </a:lstStyle>
          <a:p>
            <a:r>
              <a:rPr lang="en-US" dirty="0"/>
              <a:t>I’M A FASHION MODEL</a:t>
            </a:r>
          </a:p>
        </p:txBody>
      </p:sp>
      <p:sp>
        <p:nvSpPr>
          <p:cNvPr id="10" name="Rectangle 2">
            <a:extLst>
              <a:ext uri="{FF2B5EF4-FFF2-40B4-BE49-F238E27FC236}">
                <a16:creationId xmlns:a16="http://schemas.microsoft.com/office/drawing/2014/main" id="{B6B70DCD-9BD7-4D3C-BAAC-0E4EF4FCEC9A}"/>
              </a:ext>
            </a:extLst>
          </p:cNvPr>
          <p:cNvSpPr/>
          <p:nvPr userDrawn="1"/>
        </p:nvSpPr>
        <p:spPr>
          <a:xfrm>
            <a:off x="-40699" y="-230148"/>
            <a:ext cx="9184698" cy="5373648"/>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4781550 w 9144000"/>
              <a:gd name="connsiteY0" fmla="*/ 2095500 h 5143500"/>
              <a:gd name="connsiteX1" fmla="*/ 9144000 w 9144000"/>
              <a:gd name="connsiteY1" fmla="*/ 0 h 5143500"/>
              <a:gd name="connsiteX2" fmla="*/ 9144000 w 9144000"/>
              <a:gd name="connsiteY2" fmla="*/ 5143500 h 5143500"/>
              <a:gd name="connsiteX3" fmla="*/ 0 w 9144000"/>
              <a:gd name="connsiteY3" fmla="*/ 5143500 h 5143500"/>
              <a:gd name="connsiteX4" fmla="*/ 4781550 w 9144000"/>
              <a:gd name="connsiteY4" fmla="*/ 2095500 h 5143500"/>
              <a:gd name="connsiteX0" fmla="*/ 4869321 w 9231771"/>
              <a:gd name="connsiteY0" fmla="*/ 2186487 h 5234487"/>
              <a:gd name="connsiteX1" fmla="*/ 9231771 w 9231771"/>
              <a:gd name="connsiteY1" fmla="*/ 90987 h 5234487"/>
              <a:gd name="connsiteX2" fmla="*/ 9231771 w 9231771"/>
              <a:gd name="connsiteY2" fmla="*/ 5234487 h 5234487"/>
              <a:gd name="connsiteX3" fmla="*/ 87771 w 9231771"/>
              <a:gd name="connsiteY3" fmla="*/ 5234487 h 5234487"/>
              <a:gd name="connsiteX4" fmla="*/ 4869321 w 9231771"/>
              <a:gd name="connsiteY4" fmla="*/ 2186487 h 5234487"/>
              <a:gd name="connsiteX0" fmla="*/ 5646930 w 9218805"/>
              <a:gd name="connsiteY0" fmla="*/ 2859672 h 5212347"/>
              <a:gd name="connsiteX1" fmla="*/ 9218805 w 9218805"/>
              <a:gd name="connsiteY1" fmla="*/ 68847 h 5212347"/>
              <a:gd name="connsiteX2" fmla="*/ 9218805 w 9218805"/>
              <a:gd name="connsiteY2" fmla="*/ 5212347 h 5212347"/>
              <a:gd name="connsiteX3" fmla="*/ 74805 w 9218805"/>
              <a:gd name="connsiteY3" fmla="*/ 5212347 h 5212347"/>
              <a:gd name="connsiteX4" fmla="*/ 5646930 w 9218805"/>
              <a:gd name="connsiteY4" fmla="*/ 2859672 h 5212347"/>
              <a:gd name="connsiteX0" fmla="*/ 5646930 w 9218805"/>
              <a:gd name="connsiteY0" fmla="*/ 2953401 h 5306076"/>
              <a:gd name="connsiteX1" fmla="*/ 9218805 w 9218805"/>
              <a:gd name="connsiteY1" fmla="*/ 162576 h 5306076"/>
              <a:gd name="connsiteX2" fmla="*/ 9218805 w 9218805"/>
              <a:gd name="connsiteY2" fmla="*/ 5306076 h 5306076"/>
              <a:gd name="connsiteX3" fmla="*/ 74805 w 9218805"/>
              <a:gd name="connsiteY3" fmla="*/ 5306076 h 5306076"/>
              <a:gd name="connsiteX4" fmla="*/ 5646930 w 9218805"/>
              <a:gd name="connsiteY4" fmla="*/ 2953401 h 5306076"/>
              <a:gd name="connsiteX0" fmla="*/ 4608058 w 9237208"/>
              <a:gd name="connsiteY0" fmla="*/ 3400814 h 5286764"/>
              <a:gd name="connsiteX1" fmla="*/ 9237208 w 9237208"/>
              <a:gd name="connsiteY1" fmla="*/ 143264 h 5286764"/>
              <a:gd name="connsiteX2" fmla="*/ 9237208 w 9237208"/>
              <a:gd name="connsiteY2" fmla="*/ 5286764 h 5286764"/>
              <a:gd name="connsiteX3" fmla="*/ 93208 w 9237208"/>
              <a:gd name="connsiteY3" fmla="*/ 5286764 h 5286764"/>
              <a:gd name="connsiteX4" fmla="*/ 4608058 w 9237208"/>
              <a:gd name="connsiteY4" fmla="*/ 3400814 h 5286764"/>
              <a:gd name="connsiteX0" fmla="*/ 4608058 w 9237208"/>
              <a:gd name="connsiteY0" fmla="*/ 3400814 h 5286764"/>
              <a:gd name="connsiteX1" fmla="*/ 9237208 w 9237208"/>
              <a:gd name="connsiteY1" fmla="*/ 143264 h 5286764"/>
              <a:gd name="connsiteX2" fmla="*/ 9237208 w 9237208"/>
              <a:gd name="connsiteY2" fmla="*/ 5286764 h 5286764"/>
              <a:gd name="connsiteX3" fmla="*/ 93208 w 9237208"/>
              <a:gd name="connsiteY3" fmla="*/ 5286764 h 5286764"/>
              <a:gd name="connsiteX4" fmla="*/ 4608058 w 9237208"/>
              <a:gd name="connsiteY4" fmla="*/ 3400814 h 5286764"/>
              <a:gd name="connsiteX0" fmla="*/ 4514850 w 9144000"/>
              <a:gd name="connsiteY0" fmla="*/ 3400814 h 5286764"/>
              <a:gd name="connsiteX1" fmla="*/ 9144000 w 9144000"/>
              <a:gd name="connsiteY1" fmla="*/ 143264 h 5286764"/>
              <a:gd name="connsiteX2" fmla="*/ 9144000 w 9144000"/>
              <a:gd name="connsiteY2" fmla="*/ 5286764 h 5286764"/>
              <a:gd name="connsiteX3" fmla="*/ 0 w 9144000"/>
              <a:gd name="connsiteY3" fmla="*/ 5286764 h 5286764"/>
              <a:gd name="connsiteX4" fmla="*/ 4514850 w 9144000"/>
              <a:gd name="connsiteY4" fmla="*/ 3400814 h 5286764"/>
              <a:gd name="connsiteX0" fmla="*/ 4648200 w 9144000"/>
              <a:gd name="connsiteY0" fmla="*/ 3593883 h 5279808"/>
              <a:gd name="connsiteX1" fmla="*/ 9144000 w 9144000"/>
              <a:gd name="connsiteY1" fmla="*/ 136308 h 5279808"/>
              <a:gd name="connsiteX2" fmla="*/ 9144000 w 9144000"/>
              <a:gd name="connsiteY2" fmla="*/ 5279808 h 5279808"/>
              <a:gd name="connsiteX3" fmla="*/ 0 w 9144000"/>
              <a:gd name="connsiteY3" fmla="*/ 5279808 h 5279808"/>
              <a:gd name="connsiteX4" fmla="*/ 4648200 w 9144000"/>
              <a:gd name="connsiteY4" fmla="*/ 3593883 h 5279808"/>
              <a:gd name="connsiteX0" fmla="*/ 4648200 w 9144000"/>
              <a:gd name="connsiteY0" fmla="*/ 3593883 h 5279808"/>
              <a:gd name="connsiteX1" fmla="*/ 9144000 w 9144000"/>
              <a:gd name="connsiteY1" fmla="*/ 136308 h 5279808"/>
              <a:gd name="connsiteX2" fmla="*/ 9144000 w 9144000"/>
              <a:gd name="connsiteY2" fmla="*/ 5279808 h 5279808"/>
              <a:gd name="connsiteX3" fmla="*/ 0 w 9144000"/>
              <a:gd name="connsiteY3" fmla="*/ 5279808 h 5279808"/>
              <a:gd name="connsiteX4" fmla="*/ 4648200 w 9144000"/>
              <a:gd name="connsiteY4" fmla="*/ 3593883 h 5279808"/>
              <a:gd name="connsiteX0" fmla="*/ 4740647 w 9236447"/>
              <a:gd name="connsiteY0" fmla="*/ 3593883 h 5279808"/>
              <a:gd name="connsiteX1" fmla="*/ 9236447 w 9236447"/>
              <a:gd name="connsiteY1" fmla="*/ 136308 h 5279808"/>
              <a:gd name="connsiteX2" fmla="*/ 9236447 w 9236447"/>
              <a:gd name="connsiteY2" fmla="*/ 5279808 h 5279808"/>
              <a:gd name="connsiteX3" fmla="*/ 92447 w 9236447"/>
              <a:gd name="connsiteY3" fmla="*/ 5279808 h 5279808"/>
              <a:gd name="connsiteX4" fmla="*/ 4740647 w 9236447"/>
              <a:gd name="connsiteY4" fmla="*/ 3593883 h 5279808"/>
              <a:gd name="connsiteX0" fmla="*/ 4740647 w 9236447"/>
              <a:gd name="connsiteY0" fmla="*/ 3593883 h 5279808"/>
              <a:gd name="connsiteX1" fmla="*/ 9236447 w 9236447"/>
              <a:gd name="connsiteY1" fmla="*/ 136308 h 5279808"/>
              <a:gd name="connsiteX2" fmla="*/ 9236447 w 9236447"/>
              <a:gd name="connsiteY2" fmla="*/ 5279808 h 5279808"/>
              <a:gd name="connsiteX3" fmla="*/ 92447 w 9236447"/>
              <a:gd name="connsiteY3" fmla="*/ 5279808 h 5279808"/>
              <a:gd name="connsiteX4" fmla="*/ 4740647 w 9236447"/>
              <a:gd name="connsiteY4" fmla="*/ 3593883 h 5279808"/>
              <a:gd name="connsiteX0" fmla="*/ 4740647 w 9236447"/>
              <a:gd name="connsiteY0" fmla="*/ 3630930 h 5316855"/>
              <a:gd name="connsiteX1" fmla="*/ 9236447 w 9236447"/>
              <a:gd name="connsiteY1" fmla="*/ 135255 h 5316855"/>
              <a:gd name="connsiteX2" fmla="*/ 9236447 w 9236447"/>
              <a:gd name="connsiteY2" fmla="*/ 5316855 h 5316855"/>
              <a:gd name="connsiteX3" fmla="*/ 92447 w 9236447"/>
              <a:gd name="connsiteY3" fmla="*/ 5316855 h 5316855"/>
              <a:gd name="connsiteX4" fmla="*/ 4740647 w 9236447"/>
              <a:gd name="connsiteY4" fmla="*/ 3630930 h 5316855"/>
              <a:gd name="connsiteX0" fmla="*/ 4740647 w 9236447"/>
              <a:gd name="connsiteY0" fmla="*/ 3621205 h 5307130"/>
              <a:gd name="connsiteX1" fmla="*/ 9236447 w 9236447"/>
              <a:gd name="connsiteY1" fmla="*/ 125530 h 5307130"/>
              <a:gd name="connsiteX2" fmla="*/ 9236447 w 9236447"/>
              <a:gd name="connsiteY2" fmla="*/ 5307130 h 5307130"/>
              <a:gd name="connsiteX3" fmla="*/ 92447 w 9236447"/>
              <a:gd name="connsiteY3" fmla="*/ 5307130 h 5307130"/>
              <a:gd name="connsiteX4" fmla="*/ 4740647 w 9236447"/>
              <a:gd name="connsiteY4" fmla="*/ 3621205 h 5307130"/>
              <a:gd name="connsiteX0" fmla="*/ 4740647 w 9236447"/>
              <a:gd name="connsiteY0" fmla="*/ 3843144 h 5300469"/>
              <a:gd name="connsiteX1" fmla="*/ 9236447 w 9236447"/>
              <a:gd name="connsiteY1" fmla="*/ 118869 h 5300469"/>
              <a:gd name="connsiteX2" fmla="*/ 9236447 w 9236447"/>
              <a:gd name="connsiteY2" fmla="*/ 5300469 h 5300469"/>
              <a:gd name="connsiteX3" fmla="*/ 92447 w 9236447"/>
              <a:gd name="connsiteY3" fmla="*/ 5300469 h 5300469"/>
              <a:gd name="connsiteX4" fmla="*/ 4740647 w 9236447"/>
              <a:gd name="connsiteY4" fmla="*/ 3843144 h 5300469"/>
              <a:gd name="connsiteX0" fmla="*/ 4740647 w 9236447"/>
              <a:gd name="connsiteY0" fmla="*/ 3880367 h 5337692"/>
              <a:gd name="connsiteX1" fmla="*/ 9236447 w 9236447"/>
              <a:gd name="connsiteY1" fmla="*/ 117992 h 5337692"/>
              <a:gd name="connsiteX2" fmla="*/ 9236447 w 9236447"/>
              <a:gd name="connsiteY2" fmla="*/ 5337692 h 5337692"/>
              <a:gd name="connsiteX3" fmla="*/ 92447 w 9236447"/>
              <a:gd name="connsiteY3" fmla="*/ 5337692 h 5337692"/>
              <a:gd name="connsiteX4" fmla="*/ 4740647 w 9236447"/>
              <a:gd name="connsiteY4" fmla="*/ 3880367 h 5337692"/>
              <a:gd name="connsiteX0" fmla="*/ 4740647 w 9236447"/>
              <a:gd name="connsiteY0" fmla="*/ 3862541 h 5319866"/>
              <a:gd name="connsiteX1" fmla="*/ 9236447 w 9236447"/>
              <a:gd name="connsiteY1" fmla="*/ 100166 h 5319866"/>
              <a:gd name="connsiteX2" fmla="*/ 9236447 w 9236447"/>
              <a:gd name="connsiteY2" fmla="*/ 5319866 h 5319866"/>
              <a:gd name="connsiteX3" fmla="*/ 92447 w 9236447"/>
              <a:gd name="connsiteY3" fmla="*/ 5319866 h 5319866"/>
              <a:gd name="connsiteX4" fmla="*/ 4740647 w 9236447"/>
              <a:gd name="connsiteY4" fmla="*/ 3862541 h 5319866"/>
              <a:gd name="connsiteX0" fmla="*/ 4740647 w 9236447"/>
              <a:gd name="connsiteY0" fmla="*/ 3984663 h 5441988"/>
              <a:gd name="connsiteX1" fmla="*/ 9236447 w 9236447"/>
              <a:gd name="connsiteY1" fmla="*/ 222288 h 5441988"/>
              <a:gd name="connsiteX2" fmla="*/ 9236447 w 9236447"/>
              <a:gd name="connsiteY2" fmla="*/ 5441988 h 5441988"/>
              <a:gd name="connsiteX3" fmla="*/ 92447 w 9236447"/>
              <a:gd name="connsiteY3" fmla="*/ 5441988 h 5441988"/>
              <a:gd name="connsiteX4" fmla="*/ 4740647 w 9236447"/>
              <a:gd name="connsiteY4" fmla="*/ 3984663 h 5441988"/>
              <a:gd name="connsiteX0" fmla="*/ 4740647 w 9236447"/>
              <a:gd name="connsiteY0" fmla="*/ 3931356 h 5388681"/>
              <a:gd name="connsiteX1" fmla="*/ 9236447 w 9236447"/>
              <a:gd name="connsiteY1" fmla="*/ 168981 h 5388681"/>
              <a:gd name="connsiteX2" fmla="*/ 9236447 w 9236447"/>
              <a:gd name="connsiteY2" fmla="*/ 5388681 h 5388681"/>
              <a:gd name="connsiteX3" fmla="*/ 92447 w 9236447"/>
              <a:gd name="connsiteY3" fmla="*/ 5388681 h 5388681"/>
              <a:gd name="connsiteX4" fmla="*/ 4740647 w 9236447"/>
              <a:gd name="connsiteY4" fmla="*/ 3931356 h 5388681"/>
              <a:gd name="connsiteX0" fmla="*/ 4729768 w 9225568"/>
              <a:gd name="connsiteY0" fmla="*/ 3928441 h 5385766"/>
              <a:gd name="connsiteX1" fmla="*/ 9225568 w 9225568"/>
              <a:gd name="connsiteY1" fmla="*/ 166066 h 5385766"/>
              <a:gd name="connsiteX2" fmla="*/ 9225568 w 9225568"/>
              <a:gd name="connsiteY2" fmla="*/ 5385766 h 5385766"/>
              <a:gd name="connsiteX3" fmla="*/ 81568 w 9225568"/>
              <a:gd name="connsiteY3" fmla="*/ 5385766 h 5385766"/>
              <a:gd name="connsiteX4" fmla="*/ 4729768 w 9225568"/>
              <a:gd name="connsiteY4" fmla="*/ 3928441 h 5385766"/>
              <a:gd name="connsiteX0" fmla="*/ 4733218 w 9229018"/>
              <a:gd name="connsiteY0" fmla="*/ 3942176 h 5399501"/>
              <a:gd name="connsiteX1" fmla="*/ 9229018 w 9229018"/>
              <a:gd name="connsiteY1" fmla="*/ 179801 h 5399501"/>
              <a:gd name="connsiteX2" fmla="*/ 9229018 w 9229018"/>
              <a:gd name="connsiteY2" fmla="*/ 5399501 h 5399501"/>
              <a:gd name="connsiteX3" fmla="*/ 85018 w 9229018"/>
              <a:gd name="connsiteY3" fmla="*/ 5399501 h 5399501"/>
              <a:gd name="connsiteX4" fmla="*/ 4733218 w 9229018"/>
              <a:gd name="connsiteY4" fmla="*/ 3942176 h 5399501"/>
              <a:gd name="connsiteX0" fmla="*/ 4740647 w 9236447"/>
              <a:gd name="connsiteY0" fmla="*/ 3931356 h 5388681"/>
              <a:gd name="connsiteX1" fmla="*/ 9236447 w 9236447"/>
              <a:gd name="connsiteY1" fmla="*/ 168981 h 5388681"/>
              <a:gd name="connsiteX2" fmla="*/ 9236447 w 9236447"/>
              <a:gd name="connsiteY2" fmla="*/ 5388681 h 5388681"/>
              <a:gd name="connsiteX3" fmla="*/ 92447 w 9236447"/>
              <a:gd name="connsiteY3" fmla="*/ 5388681 h 5388681"/>
              <a:gd name="connsiteX4" fmla="*/ 4740647 w 9236447"/>
              <a:gd name="connsiteY4" fmla="*/ 3931356 h 5388681"/>
              <a:gd name="connsiteX0" fmla="*/ 4676079 w 9171879"/>
              <a:gd name="connsiteY0" fmla="*/ 3931356 h 5388681"/>
              <a:gd name="connsiteX1" fmla="*/ 9171879 w 9171879"/>
              <a:gd name="connsiteY1" fmla="*/ 168981 h 5388681"/>
              <a:gd name="connsiteX2" fmla="*/ 9171879 w 9171879"/>
              <a:gd name="connsiteY2" fmla="*/ 5388681 h 5388681"/>
              <a:gd name="connsiteX3" fmla="*/ 27879 w 9171879"/>
              <a:gd name="connsiteY3" fmla="*/ 5388681 h 5388681"/>
              <a:gd name="connsiteX4" fmla="*/ 4676079 w 9171879"/>
              <a:gd name="connsiteY4" fmla="*/ 3931356 h 5388681"/>
              <a:gd name="connsiteX0" fmla="*/ 4744770 w 9240570"/>
              <a:gd name="connsiteY0" fmla="*/ 3931356 h 5388681"/>
              <a:gd name="connsiteX1" fmla="*/ 9240570 w 9240570"/>
              <a:gd name="connsiteY1" fmla="*/ 168981 h 5388681"/>
              <a:gd name="connsiteX2" fmla="*/ 9240570 w 9240570"/>
              <a:gd name="connsiteY2" fmla="*/ 5388681 h 5388681"/>
              <a:gd name="connsiteX3" fmla="*/ 96570 w 9240570"/>
              <a:gd name="connsiteY3" fmla="*/ 5388681 h 5388681"/>
              <a:gd name="connsiteX4" fmla="*/ 4744770 w 9240570"/>
              <a:gd name="connsiteY4" fmla="*/ 3931356 h 5388681"/>
              <a:gd name="connsiteX0" fmla="*/ 4726132 w 9240982"/>
              <a:gd name="connsiteY0" fmla="*/ 4373523 h 5373648"/>
              <a:gd name="connsiteX1" fmla="*/ 9240982 w 9240982"/>
              <a:gd name="connsiteY1" fmla="*/ 153948 h 5373648"/>
              <a:gd name="connsiteX2" fmla="*/ 9240982 w 9240982"/>
              <a:gd name="connsiteY2" fmla="*/ 5373648 h 5373648"/>
              <a:gd name="connsiteX3" fmla="*/ 96982 w 9240982"/>
              <a:gd name="connsiteY3" fmla="*/ 5373648 h 5373648"/>
              <a:gd name="connsiteX4" fmla="*/ 4726132 w 9240982"/>
              <a:gd name="connsiteY4" fmla="*/ 4373523 h 5373648"/>
              <a:gd name="connsiteX0" fmla="*/ 4720821 w 9235671"/>
              <a:gd name="connsiteY0" fmla="*/ 4377177 h 5377302"/>
              <a:gd name="connsiteX1" fmla="*/ 9235671 w 9235671"/>
              <a:gd name="connsiteY1" fmla="*/ 157602 h 5377302"/>
              <a:gd name="connsiteX2" fmla="*/ 9235671 w 9235671"/>
              <a:gd name="connsiteY2" fmla="*/ 5377302 h 5377302"/>
              <a:gd name="connsiteX3" fmla="*/ 91671 w 9235671"/>
              <a:gd name="connsiteY3" fmla="*/ 5377302 h 5377302"/>
              <a:gd name="connsiteX4" fmla="*/ 4720821 w 9235671"/>
              <a:gd name="connsiteY4" fmla="*/ 4377177 h 5377302"/>
              <a:gd name="connsiteX0" fmla="*/ 4717860 w 9232710"/>
              <a:gd name="connsiteY0" fmla="*/ 4376891 h 5377016"/>
              <a:gd name="connsiteX1" fmla="*/ 9232710 w 9232710"/>
              <a:gd name="connsiteY1" fmla="*/ 157316 h 5377016"/>
              <a:gd name="connsiteX2" fmla="*/ 9232710 w 9232710"/>
              <a:gd name="connsiteY2" fmla="*/ 5377016 h 5377016"/>
              <a:gd name="connsiteX3" fmla="*/ 88710 w 9232710"/>
              <a:gd name="connsiteY3" fmla="*/ 5377016 h 5377016"/>
              <a:gd name="connsiteX4" fmla="*/ 4717860 w 9232710"/>
              <a:gd name="connsiteY4" fmla="*/ 4376891 h 5377016"/>
              <a:gd name="connsiteX0" fmla="*/ 4726132 w 9240982"/>
              <a:gd name="connsiteY0" fmla="*/ 4373523 h 5373648"/>
              <a:gd name="connsiteX1" fmla="*/ 9240982 w 9240982"/>
              <a:gd name="connsiteY1" fmla="*/ 153948 h 5373648"/>
              <a:gd name="connsiteX2" fmla="*/ 9240982 w 9240982"/>
              <a:gd name="connsiteY2" fmla="*/ 5373648 h 5373648"/>
              <a:gd name="connsiteX3" fmla="*/ 96982 w 9240982"/>
              <a:gd name="connsiteY3" fmla="*/ 5373648 h 5373648"/>
              <a:gd name="connsiteX4" fmla="*/ 4726132 w 9240982"/>
              <a:gd name="connsiteY4" fmla="*/ 4373523 h 5373648"/>
              <a:gd name="connsiteX0" fmla="*/ 4717920 w 9232770"/>
              <a:gd name="connsiteY0" fmla="*/ 4373523 h 5373648"/>
              <a:gd name="connsiteX1" fmla="*/ 9232770 w 9232770"/>
              <a:gd name="connsiteY1" fmla="*/ 153948 h 5373648"/>
              <a:gd name="connsiteX2" fmla="*/ 9232770 w 9232770"/>
              <a:gd name="connsiteY2" fmla="*/ 5373648 h 5373648"/>
              <a:gd name="connsiteX3" fmla="*/ 88770 w 9232770"/>
              <a:gd name="connsiteY3" fmla="*/ 5373648 h 5373648"/>
              <a:gd name="connsiteX4" fmla="*/ 4717920 w 9232770"/>
              <a:gd name="connsiteY4" fmla="*/ 4373523 h 5373648"/>
              <a:gd name="connsiteX0" fmla="*/ 4629150 w 9144000"/>
              <a:gd name="connsiteY0" fmla="*/ 4373523 h 5373648"/>
              <a:gd name="connsiteX1" fmla="*/ 9144000 w 9144000"/>
              <a:gd name="connsiteY1" fmla="*/ 153948 h 5373648"/>
              <a:gd name="connsiteX2" fmla="*/ 9144000 w 9144000"/>
              <a:gd name="connsiteY2" fmla="*/ 5373648 h 5373648"/>
              <a:gd name="connsiteX3" fmla="*/ 0 w 9144000"/>
              <a:gd name="connsiteY3" fmla="*/ 5373648 h 5373648"/>
              <a:gd name="connsiteX4" fmla="*/ 4629150 w 9144000"/>
              <a:gd name="connsiteY4" fmla="*/ 4373523 h 5373648"/>
              <a:gd name="connsiteX0" fmla="*/ 4629150 w 9144000"/>
              <a:gd name="connsiteY0" fmla="*/ 4373523 h 5373648"/>
              <a:gd name="connsiteX1" fmla="*/ 9144000 w 9144000"/>
              <a:gd name="connsiteY1" fmla="*/ 153948 h 5373648"/>
              <a:gd name="connsiteX2" fmla="*/ 9144000 w 9144000"/>
              <a:gd name="connsiteY2" fmla="*/ 5373648 h 5373648"/>
              <a:gd name="connsiteX3" fmla="*/ 0 w 9144000"/>
              <a:gd name="connsiteY3" fmla="*/ 5373648 h 5373648"/>
              <a:gd name="connsiteX4" fmla="*/ 4629150 w 9144000"/>
              <a:gd name="connsiteY4" fmla="*/ 4373523 h 5373648"/>
              <a:gd name="connsiteX0" fmla="*/ 4669848 w 9184698"/>
              <a:gd name="connsiteY0" fmla="*/ 4373523 h 5373648"/>
              <a:gd name="connsiteX1" fmla="*/ 9184698 w 9184698"/>
              <a:gd name="connsiteY1" fmla="*/ 153948 h 5373648"/>
              <a:gd name="connsiteX2" fmla="*/ 9184698 w 9184698"/>
              <a:gd name="connsiteY2" fmla="*/ 5373648 h 5373648"/>
              <a:gd name="connsiteX3" fmla="*/ 40698 w 9184698"/>
              <a:gd name="connsiteY3" fmla="*/ 5373648 h 5373648"/>
              <a:gd name="connsiteX4" fmla="*/ 4669848 w 9184698"/>
              <a:gd name="connsiteY4" fmla="*/ 4373523 h 5373648"/>
              <a:gd name="connsiteX0" fmla="*/ 4669848 w 9184698"/>
              <a:gd name="connsiteY0" fmla="*/ 4373523 h 5373648"/>
              <a:gd name="connsiteX1" fmla="*/ 9184698 w 9184698"/>
              <a:gd name="connsiteY1" fmla="*/ 153948 h 5373648"/>
              <a:gd name="connsiteX2" fmla="*/ 9184698 w 9184698"/>
              <a:gd name="connsiteY2" fmla="*/ 5373648 h 5373648"/>
              <a:gd name="connsiteX3" fmla="*/ 40698 w 9184698"/>
              <a:gd name="connsiteY3" fmla="*/ 5373648 h 5373648"/>
              <a:gd name="connsiteX4" fmla="*/ 4669848 w 9184698"/>
              <a:gd name="connsiteY4" fmla="*/ 4373523 h 5373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698" h="5373648">
                <a:moveTo>
                  <a:pt x="4669848" y="4373523"/>
                </a:moveTo>
                <a:cubicBezTo>
                  <a:pt x="6193848" y="3503573"/>
                  <a:pt x="1809173" y="-868402"/>
                  <a:pt x="9184698" y="153948"/>
                </a:cubicBezTo>
                <a:lnTo>
                  <a:pt x="9184698" y="5373648"/>
                </a:lnTo>
                <a:lnTo>
                  <a:pt x="40698" y="5373648"/>
                </a:lnTo>
                <a:cubicBezTo>
                  <a:pt x="-419677" y="2522498"/>
                  <a:pt x="3145848" y="5243473"/>
                  <a:pt x="4669848" y="437352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4">
            <a:extLst>
              <a:ext uri="{FF2B5EF4-FFF2-40B4-BE49-F238E27FC236}">
                <a16:creationId xmlns:a16="http://schemas.microsoft.com/office/drawing/2014/main" id="{538876F6-FB85-4D71-AA74-93CEB109F8CF}"/>
              </a:ext>
            </a:extLst>
          </p:cNvPr>
          <p:cNvSpPr>
            <a:spLocks noGrp="1"/>
          </p:cNvSpPr>
          <p:nvPr>
            <p:ph type="pic" sz="quarter" idx="14"/>
          </p:nvPr>
        </p:nvSpPr>
        <p:spPr>
          <a:xfrm>
            <a:off x="2858347" y="793820"/>
            <a:ext cx="3427307" cy="4349680"/>
          </a:xfrm>
        </p:spPr>
        <p:txBody>
          <a:bodyPr>
            <a:normAutofit/>
          </a:bodyPr>
          <a:lstStyle>
            <a:lvl1pPr marL="0" indent="0">
              <a:buNone/>
              <a:defRPr sz="1000"/>
            </a:lvl1pPr>
          </a:lstStyle>
          <a:p>
            <a:endParaRPr lang="en-US" dirty="0"/>
          </a:p>
        </p:txBody>
      </p:sp>
      <p:sp>
        <p:nvSpPr>
          <p:cNvPr id="6" name="ตัวแทนข้อความ 359">
            <a:extLst>
              <a:ext uri="{FF2B5EF4-FFF2-40B4-BE49-F238E27FC236}">
                <a16:creationId xmlns:a16="http://schemas.microsoft.com/office/drawing/2014/main" id="{AFEB4510-B84B-436D-94C2-1D749619E9EB}"/>
              </a:ext>
            </a:extLst>
          </p:cNvPr>
          <p:cNvSpPr>
            <a:spLocks noGrp="1"/>
          </p:cNvSpPr>
          <p:nvPr>
            <p:ph type="body" sz="quarter" idx="19" hasCustomPrompt="1"/>
          </p:nvPr>
        </p:nvSpPr>
        <p:spPr>
          <a:xfrm>
            <a:off x="6480698" y="669478"/>
            <a:ext cx="2220475" cy="1164761"/>
          </a:xfrm>
        </p:spPr>
        <p:txBody>
          <a:bodyPr>
            <a:noAutofit/>
          </a:bodyPr>
          <a:lstStyle>
            <a:lvl1pPr marL="0" indent="0" algn="thaiDist">
              <a:lnSpc>
                <a:spcPct val="103000"/>
              </a:lnSpc>
              <a:buNone/>
              <a:defRPr sz="1000" b="0" spc="20" baseline="0">
                <a:solidFill>
                  <a:schemeClr val="tx1"/>
                </a:solidFill>
              </a:defRPr>
            </a:lvl1pPr>
          </a:lstStyle>
          <a:p>
            <a:pPr marL="0" marR="0" lvl="0" indent="0" algn="thaiDist" defTabSz="685800" rtl="0" eaLnBrk="1" fontAlgn="auto" latinLnBrk="0" hangingPunct="1">
              <a:lnSpc>
                <a:spcPct val="103000"/>
              </a:lnSpc>
              <a:spcBef>
                <a:spcPts val="750"/>
              </a:spcBef>
              <a:spcAft>
                <a:spcPts val="0"/>
              </a:spcAft>
              <a:buClrTx/>
              <a:buSzTx/>
              <a:buFont typeface="Arial" panose="020B0604020202020204" pitchFamily="34" charset="0"/>
              <a:buNone/>
              <a:tabLst/>
              <a:defRPr/>
            </a:pPr>
            <a:r>
              <a:rPr lang="en-US" dirty="0"/>
              <a:t>Lorem Ipsum is simply dummy text of the printing and typesetting industry. Lorem Ipsum has been the industry's standard dummy text ever since the 1500s, when an unknown printer took a galley of type.</a:t>
            </a:r>
          </a:p>
        </p:txBody>
      </p:sp>
    </p:spTree>
    <p:extLst>
      <p:ext uri="{BB962C8B-B14F-4D97-AF65-F5344CB8AC3E}">
        <p14:creationId xmlns:p14="http://schemas.microsoft.com/office/powerpoint/2010/main" val="2142411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ตัวแทนข้อความ 223">
            <a:extLst>
              <a:ext uri="{FF2B5EF4-FFF2-40B4-BE49-F238E27FC236}">
                <a16:creationId xmlns:a16="http://schemas.microsoft.com/office/drawing/2014/main" id="{CA6603DD-20A5-4FB5-8A44-A67C55369948}"/>
              </a:ext>
            </a:extLst>
          </p:cNvPr>
          <p:cNvSpPr>
            <a:spLocks noGrp="1"/>
          </p:cNvSpPr>
          <p:nvPr>
            <p:ph type="body" sz="quarter" idx="15" hasCustomPrompt="1"/>
          </p:nvPr>
        </p:nvSpPr>
        <p:spPr>
          <a:xfrm>
            <a:off x="3495804" y="3993621"/>
            <a:ext cx="2152393" cy="737980"/>
          </a:xfrm>
        </p:spPr>
        <p:txBody>
          <a:bodyPr>
            <a:noAutofit/>
          </a:bodyPr>
          <a:lstStyle>
            <a:lvl1pPr marL="0" indent="0" algn="ctr">
              <a:lnSpc>
                <a:spcPct val="104000"/>
              </a:lnSpc>
              <a:buNone/>
              <a:defRPr sz="1200" b="0" i="0" spc="20" baseline="0">
                <a:solidFill>
                  <a:schemeClr val="tx1"/>
                </a:solidFill>
                <a:effectLst/>
                <a:latin typeface="+mn-lt"/>
                <a:cs typeface="+mn-cs"/>
              </a:defRPr>
            </a:lvl1pPr>
          </a:lstStyle>
          <a:p>
            <a:pPr lvl="0"/>
            <a:r>
              <a:rPr lang="en-US" dirty="0"/>
              <a:t>Lorem Ipsum is simply dummy text of the printing and typesetting industry. </a:t>
            </a:r>
          </a:p>
        </p:txBody>
      </p:sp>
      <p:sp>
        <p:nvSpPr>
          <p:cNvPr id="3" name="ตัวแทนข้อความ 223">
            <a:extLst>
              <a:ext uri="{FF2B5EF4-FFF2-40B4-BE49-F238E27FC236}">
                <a16:creationId xmlns:a16="http://schemas.microsoft.com/office/drawing/2014/main" id="{D4240D0B-1D60-49FC-B637-95484998DA12}"/>
              </a:ext>
            </a:extLst>
          </p:cNvPr>
          <p:cNvSpPr>
            <a:spLocks noGrp="1"/>
          </p:cNvSpPr>
          <p:nvPr>
            <p:ph type="body" sz="quarter" idx="16" hasCustomPrompt="1"/>
          </p:nvPr>
        </p:nvSpPr>
        <p:spPr>
          <a:xfrm>
            <a:off x="3483950" y="3626235"/>
            <a:ext cx="2176100" cy="370388"/>
          </a:xfrm>
        </p:spPr>
        <p:txBody>
          <a:bodyPr>
            <a:noAutofit/>
          </a:bodyPr>
          <a:lstStyle>
            <a:lvl1pPr marL="0" indent="0" algn="ctr">
              <a:buNone/>
              <a:defRPr sz="2000" b="1" i="0" spc="0" baseline="0">
                <a:solidFill>
                  <a:schemeClr val="tx1"/>
                </a:solidFill>
                <a:effectLst/>
                <a:latin typeface="+mj-lt"/>
                <a:cs typeface="+mj-cs"/>
              </a:defRPr>
            </a:lvl1pPr>
          </a:lstStyle>
          <a:p>
            <a:pPr lvl="0"/>
            <a:r>
              <a:rPr lang="en-US" dirty="0"/>
              <a:t>LOREM IPSUM</a:t>
            </a:r>
          </a:p>
        </p:txBody>
      </p:sp>
      <p:sp>
        <p:nvSpPr>
          <p:cNvPr id="4" name="ตัวแทนข้อความ 223">
            <a:extLst>
              <a:ext uri="{FF2B5EF4-FFF2-40B4-BE49-F238E27FC236}">
                <a16:creationId xmlns:a16="http://schemas.microsoft.com/office/drawing/2014/main" id="{3F37098A-AA8F-4A33-BACB-ADCEB7F66FE4}"/>
              </a:ext>
            </a:extLst>
          </p:cNvPr>
          <p:cNvSpPr>
            <a:spLocks noGrp="1"/>
          </p:cNvSpPr>
          <p:nvPr>
            <p:ph type="body" sz="quarter" idx="17" hasCustomPrompt="1"/>
          </p:nvPr>
        </p:nvSpPr>
        <p:spPr>
          <a:xfrm>
            <a:off x="872279" y="3991887"/>
            <a:ext cx="2152393" cy="737980"/>
          </a:xfrm>
        </p:spPr>
        <p:txBody>
          <a:bodyPr>
            <a:noAutofit/>
          </a:bodyPr>
          <a:lstStyle>
            <a:lvl1pPr marL="0" indent="0" algn="ctr">
              <a:lnSpc>
                <a:spcPct val="104000"/>
              </a:lnSpc>
              <a:buNone/>
              <a:defRPr sz="1200" b="0" i="0" spc="20" baseline="0">
                <a:solidFill>
                  <a:schemeClr val="tx1"/>
                </a:solidFill>
                <a:effectLst/>
                <a:latin typeface="+mn-lt"/>
                <a:cs typeface="+mn-cs"/>
              </a:defRPr>
            </a:lvl1pPr>
          </a:lstStyle>
          <a:p>
            <a:pPr lvl="0"/>
            <a:r>
              <a:rPr lang="en-US" dirty="0"/>
              <a:t>Lorem Ipsum is simply dummy text of the printing and typesetting industry. </a:t>
            </a:r>
          </a:p>
        </p:txBody>
      </p:sp>
      <p:sp>
        <p:nvSpPr>
          <p:cNvPr id="5" name="ตัวแทนข้อความ 223">
            <a:extLst>
              <a:ext uri="{FF2B5EF4-FFF2-40B4-BE49-F238E27FC236}">
                <a16:creationId xmlns:a16="http://schemas.microsoft.com/office/drawing/2014/main" id="{77B4CD9C-6710-4B8B-916E-9EF3F546031F}"/>
              </a:ext>
            </a:extLst>
          </p:cNvPr>
          <p:cNvSpPr>
            <a:spLocks noGrp="1"/>
          </p:cNvSpPr>
          <p:nvPr>
            <p:ph type="body" sz="quarter" idx="18" hasCustomPrompt="1"/>
          </p:nvPr>
        </p:nvSpPr>
        <p:spPr>
          <a:xfrm>
            <a:off x="860425" y="3624501"/>
            <a:ext cx="2176100" cy="370388"/>
          </a:xfrm>
        </p:spPr>
        <p:txBody>
          <a:bodyPr>
            <a:noAutofit/>
          </a:bodyPr>
          <a:lstStyle>
            <a:lvl1pPr marL="0" indent="0" algn="ctr">
              <a:buNone/>
              <a:defRPr sz="2000" b="1" i="0" spc="0" baseline="0">
                <a:solidFill>
                  <a:schemeClr val="tx1"/>
                </a:solidFill>
                <a:effectLst/>
                <a:latin typeface="+mj-lt"/>
                <a:cs typeface="+mj-cs"/>
              </a:defRPr>
            </a:lvl1pPr>
          </a:lstStyle>
          <a:p>
            <a:pPr lvl="0"/>
            <a:r>
              <a:rPr lang="en-US" dirty="0"/>
              <a:t>LOREM IPSUM</a:t>
            </a:r>
          </a:p>
        </p:txBody>
      </p:sp>
      <p:sp>
        <p:nvSpPr>
          <p:cNvPr id="6" name="ตัวแทนข้อความ 223">
            <a:extLst>
              <a:ext uri="{FF2B5EF4-FFF2-40B4-BE49-F238E27FC236}">
                <a16:creationId xmlns:a16="http://schemas.microsoft.com/office/drawing/2014/main" id="{7FE5A518-106E-4FB9-9D1A-1900502DD362}"/>
              </a:ext>
            </a:extLst>
          </p:cNvPr>
          <p:cNvSpPr>
            <a:spLocks noGrp="1"/>
          </p:cNvSpPr>
          <p:nvPr>
            <p:ph type="body" sz="quarter" idx="19" hasCustomPrompt="1"/>
          </p:nvPr>
        </p:nvSpPr>
        <p:spPr>
          <a:xfrm>
            <a:off x="6119328" y="3991887"/>
            <a:ext cx="2152393" cy="737980"/>
          </a:xfrm>
        </p:spPr>
        <p:txBody>
          <a:bodyPr>
            <a:noAutofit/>
          </a:bodyPr>
          <a:lstStyle>
            <a:lvl1pPr marL="0" indent="0" algn="ctr">
              <a:lnSpc>
                <a:spcPct val="104000"/>
              </a:lnSpc>
              <a:buNone/>
              <a:defRPr sz="1200" b="0" i="0" spc="20" baseline="0">
                <a:solidFill>
                  <a:schemeClr val="tx1"/>
                </a:solidFill>
                <a:effectLst/>
                <a:latin typeface="+mn-lt"/>
                <a:cs typeface="+mn-cs"/>
              </a:defRPr>
            </a:lvl1pPr>
          </a:lstStyle>
          <a:p>
            <a:pPr lvl="0"/>
            <a:r>
              <a:rPr lang="en-US" dirty="0"/>
              <a:t>Lorem Ipsum is simply dummy text of the printing and typesetting industry. </a:t>
            </a:r>
          </a:p>
        </p:txBody>
      </p:sp>
      <p:sp>
        <p:nvSpPr>
          <p:cNvPr id="7" name="ตัวแทนข้อความ 223">
            <a:extLst>
              <a:ext uri="{FF2B5EF4-FFF2-40B4-BE49-F238E27FC236}">
                <a16:creationId xmlns:a16="http://schemas.microsoft.com/office/drawing/2014/main" id="{E91C4DE9-26AD-4FC5-8A24-67EA79EB1039}"/>
              </a:ext>
            </a:extLst>
          </p:cNvPr>
          <p:cNvSpPr>
            <a:spLocks noGrp="1"/>
          </p:cNvSpPr>
          <p:nvPr>
            <p:ph type="body" sz="quarter" idx="20" hasCustomPrompt="1"/>
          </p:nvPr>
        </p:nvSpPr>
        <p:spPr>
          <a:xfrm>
            <a:off x="6107474" y="3624501"/>
            <a:ext cx="2176100" cy="370388"/>
          </a:xfrm>
        </p:spPr>
        <p:txBody>
          <a:bodyPr>
            <a:noAutofit/>
          </a:bodyPr>
          <a:lstStyle>
            <a:lvl1pPr marL="0" indent="0" algn="ctr">
              <a:buNone/>
              <a:defRPr sz="2000" b="1" i="0" spc="0" baseline="0">
                <a:solidFill>
                  <a:schemeClr val="tx1"/>
                </a:solidFill>
                <a:effectLst/>
                <a:latin typeface="+mj-lt"/>
                <a:cs typeface="+mj-cs"/>
              </a:defRPr>
            </a:lvl1pPr>
          </a:lstStyle>
          <a:p>
            <a:pPr lvl="0"/>
            <a:r>
              <a:rPr lang="en-US" dirty="0"/>
              <a:t>LOREM IPSUM</a:t>
            </a:r>
          </a:p>
        </p:txBody>
      </p:sp>
      <p:sp>
        <p:nvSpPr>
          <p:cNvPr id="8" name="ตัวแทนข้อความ 386">
            <a:extLst>
              <a:ext uri="{FF2B5EF4-FFF2-40B4-BE49-F238E27FC236}">
                <a16:creationId xmlns:a16="http://schemas.microsoft.com/office/drawing/2014/main" id="{E65E8599-A5E8-469C-AF90-272ED4321D79}"/>
              </a:ext>
            </a:extLst>
          </p:cNvPr>
          <p:cNvSpPr>
            <a:spLocks noGrp="1"/>
          </p:cNvSpPr>
          <p:nvPr>
            <p:ph type="body" sz="quarter" idx="10" hasCustomPrompt="1"/>
          </p:nvPr>
        </p:nvSpPr>
        <p:spPr>
          <a:xfrm>
            <a:off x="813465" y="454842"/>
            <a:ext cx="7517071" cy="568021"/>
          </a:xfrm>
        </p:spPr>
        <p:txBody>
          <a:bodyPr vert="horz" lIns="91440" tIns="45720" rIns="91440" bIns="45720" rtlCol="0">
            <a:noAutofit/>
          </a:bodyPr>
          <a:lstStyle>
            <a:lvl1pPr marL="0" indent="0" algn="ctr">
              <a:buNone/>
              <a:defRPr lang="en-US" sz="4000" b="1" baseline="0" dirty="0">
                <a:solidFill>
                  <a:schemeClr val="tx1"/>
                </a:solidFill>
                <a:effectLst/>
                <a:latin typeface="+mj-lt"/>
                <a:cs typeface="+mj-cs"/>
              </a:defRPr>
            </a:lvl1pPr>
          </a:lstStyle>
          <a:p>
            <a:r>
              <a:rPr lang="en-US" dirty="0"/>
              <a:t>ABOUT MY STRENGTH</a:t>
            </a:r>
          </a:p>
        </p:txBody>
      </p:sp>
    </p:spTree>
    <p:extLst>
      <p:ext uri="{BB962C8B-B14F-4D97-AF65-F5344CB8AC3E}">
        <p14:creationId xmlns:p14="http://schemas.microsoft.com/office/powerpoint/2010/main" val="2412203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AD4E4C-30A5-4623-A915-59A9CE921AF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ตัวแทนข้อความ 6">
            <a:extLst>
              <a:ext uri="{FF2B5EF4-FFF2-40B4-BE49-F238E27FC236}">
                <a16:creationId xmlns:a16="http://schemas.microsoft.com/office/drawing/2014/main" id="{91A76FF3-C878-4107-BB25-6709A1248DE5}"/>
              </a:ext>
            </a:extLst>
          </p:cNvPr>
          <p:cNvSpPr>
            <a:spLocks noGrp="1"/>
          </p:cNvSpPr>
          <p:nvPr>
            <p:ph type="body" sz="quarter" idx="11" hasCustomPrompt="1"/>
          </p:nvPr>
        </p:nvSpPr>
        <p:spPr>
          <a:xfrm>
            <a:off x="1654917" y="1162476"/>
            <a:ext cx="5834167" cy="1571199"/>
          </a:xfrm>
        </p:spPr>
        <p:txBody>
          <a:bodyPr>
            <a:noAutofit/>
          </a:bodyPr>
          <a:lstStyle>
            <a:lvl1pPr marL="0" indent="0" algn="thaiDist">
              <a:lnSpc>
                <a:spcPct val="105000"/>
              </a:lnSpc>
              <a:buNone/>
              <a:defRPr sz="1800" spc="0" baseline="0">
                <a:solidFill>
                  <a:schemeClr val="tx2"/>
                </a:solidFill>
                <a:latin typeface="+mn-lt"/>
                <a:cs typeface="+mn-cs"/>
              </a:defRPr>
            </a:lvl1pPr>
          </a:lstStyle>
          <a:p>
            <a:pPr marL="0" marR="0" lvl="0" indent="0" algn="ctr" defTabSz="685800" rtl="0" eaLnBrk="1" fontAlgn="auto" latinLnBrk="0" hangingPunct="1">
              <a:lnSpc>
                <a:spcPct val="105000"/>
              </a:lnSpc>
              <a:spcBef>
                <a:spcPts val="750"/>
              </a:spcBef>
              <a:spcAft>
                <a:spcPts val="0"/>
              </a:spcAft>
              <a:buClrTx/>
              <a:buSzTx/>
              <a:buFont typeface="Arial" panose="020B0604020202020204" pitchFamily="34" charset="0"/>
              <a:buNone/>
              <a:tabLst/>
              <a:defRPr/>
            </a:pPr>
            <a:r>
              <a:rPr lang="en-US" dirty="0"/>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4" name="ตัวแทนข้อความ 30">
            <a:extLst>
              <a:ext uri="{FF2B5EF4-FFF2-40B4-BE49-F238E27FC236}">
                <a16:creationId xmlns:a16="http://schemas.microsoft.com/office/drawing/2014/main" id="{96CDB5A2-14FF-4573-AA56-A5C5992A2493}"/>
              </a:ext>
            </a:extLst>
          </p:cNvPr>
          <p:cNvSpPr>
            <a:spLocks noGrp="1"/>
          </p:cNvSpPr>
          <p:nvPr>
            <p:ph type="body" sz="quarter" idx="12" hasCustomPrompt="1"/>
          </p:nvPr>
        </p:nvSpPr>
        <p:spPr>
          <a:xfrm>
            <a:off x="2906732" y="3330046"/>
            <a:ext cx="3330537" cy="365654"/>
          </a:xfrm>
        </p:spPr>
        <p:txBody>
          <a:bodyPr>
            <a:noAutofit/>
          </a:bodyPr>
          <a:lstStyle>
            <a:lvl1pPr marL="0" indent="0" algn="ctr">
              <a:buNone/>
              <a:defRPr sz="2400" b="1" spc="0" baseline="0">
                <a:solidFill>
                  <a:schemeClr val="tx1"/>
                </a:solidFill>
                <a:latin typeface="+mj-lt"/>
                <a:cs typeface="+mj-cs"/>
              </a:defRPr>
            </a:lvl1pPr>
          </a:lstStyle>
          <a:p>
            <a:pPr lvl="0"/>
            <a:r>
              <a:rPr lang="en-US" dirty="0"/>
              <a:t>NAME SURNAME</a:t>
            </a:r>
          </a:p>
        </p:txBody>
      </p:sp>
    </p:spTree>
    <p:extLst>
      <p:ext uri="{BB962C8B-B14F-4D97-AF65-F5344CB8AC3E}">
        <p14:creationId xmlns:p14="http://schemas.microsoft.com/office/powerpoint/2010/main" val="3292769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ตัวแทนข้อความ 397">
            <a:extLst>
              <a:ext uri="{FF2B5EF4-FFF2-40B4-BE49-F238E27FC236}">
                <a16:creationId xmlns:a16="http://schemas.microsoft.com/office/drawing/2014/main" id="{F1A27C1F-4129-49E4-9DF2-97AB9F2484F0}"/>
              </a:ext>
            </a:extLst>
          </p:cNvPr>
          <p:cNvSpPr>
            <a:spLocks noGrp="1"/>
          </p:cNvSpPr>
          <p:nvPr>
            <p:ph type="body" sz="quarter" idx="19" hasCustomPrompt="1"/>
          </p:nvPr>
        </p:nvSpPr>
        <p:spPr>
          <a:xfrm>
            <a:off x="1856402" y="3858823"/>
            <a:ext cx="5431196" cy="593960"/>
          </a:xfrm>
          <a:prstGeom prst="rect">
            <a:avLst/>
          </a:prstGeom>
        </p:spPr>
        <p:txBody>
          <a:bodyPr>
            <a:noAutofit/>
          </a:bodyPr>
          <a:lstStyle>
            <a:lvl1pPr marL="0" indent="0" algn="thaiDist">
              <a:lnSpc>
                <a:spcPct val="105000"/>
              </a:lnSpc>
              <a:buNone/>
              <a:defRPr sz="1050" i="0" spc="20" baseline="0">
                <a:solidFill>
                  <a:schemeClr val="tx1"/>
                </a:solidFill>
                <a:latin typeface="+mn-lt"/>
                <a:cs typeface="+mn-cs"/>
              </a:defRPr>
            </a:lvl1pPr>
          </a:lstStyle>
          <a:p>
            <a:r>
              <a:rPr lang="en-US" dirty="0"/>
              <a:t>Lorem Ipsum has been the industry's standard dummy text ever since the 1500s, when an unknown printer took a galley of type and scrambled it to make a type specimen book.</a:t>
            </a:r>
          </a:p>
        </p:txBody>
      </p:sp>
      <p:sp>
        <p:nvSpPr>
          <p:cNvPr id="3" name="ตัวแทนข้อความ 257">
            <a:extLst>
              <a:ext uri="{FF2B5EF4-FFF2-40B4-BE49-F238E27FC236}">
                <a16:creationId xmlns:a16="http://schemas.microsoft.com/office/drawing/2014/main" id="{563AD6AB-6F95-4FF3-8A57-C28E72F2B049}"/>
              </a:ext>
            </a:extLst>
          </p:cNvPr>
          <p:cNvSpPr>
            <a:spLocks noGrp="1"/>
          </p:cNvSpPr>
          <p:nvPr>
            <p:ph type="body" sz="quarter" idx="16" hasCustomPrompt="1"/>
          </p:nvPr>
        </p:nvSpPr>
        <p:spPr>
          <a:xfrm>
            <a:off x="1054212" y="2352675"/>
            <a:ext cx="7035576" cy="765073"/>
          </a:xfrm>
          <a:prstGeom prst="rect">
            <a:avLst/>
          </a:prstGeom>
        </p:spPr>
        <p:txBody>
          <a:bodyPr vert="horz" lIns="91440" tIns="45720" rIns="91440" bIns="45720" rtlCol="0">
            <a:noAutofit/>
          </a:bodyPr>
          <a:lstStyle>
            <a:lvl1pPr marL="0" indent="0" algn="ctr">
              <a:buNone/>
              <a:defRPr lang="en-US" sz="6600" b="0" baseline="0" dirty="0">
                <a:ln w="15875">
                  <a:noFill/>
                </a:ln>
                <a:solidFill>
                  <a:schemeClr val="tx1"/>
                </a:solidFill>
                <a:latin typeface="+mj-lt"/>
                <a:cs typeface="+mj-cs"/>
              </a:defRPr>
            </a:lvl1pPr>
          </a:lstStyle>
          <a:p>
            <a:r>
              <a:rPr lang="en-US" dirty="0"/>
              <a:t>WHAT I DO</a:t>
            </a:r>
          </a:p>
        </p:txBody>
      </p:sp>
      <p:sp>
        <p:nvSpPr>
          <p:cNvPr id="4" name="Picture Placeholder 17">
            <a:extLst>
              <a:ext uri="{FF2B5EF4-FFF2-40B4-BE49-F238E27FC236}">
                <a16:creationId xmlns:a16="http://schemas.microsoft.com/office/drawing/2014/main" id="{3B34A49E-ED89-46ED-8CAB-5C9BA0D1F3D5}"/>
              </a:ext>
            </a:extLst>
          </p:cNvPr>
          <p:cNvSpPr>
            <a:spLocks noGrp="1"/>
          </p:cNvSpPr>
          <p:nvPr>
            <p:ph type="pic" sz="quarter" idx="17"/>
          </p:nvPr>
        </p:nvSpPr>
        <p:spPr>
          <a:xfrm>
            <a:off x="3851910" y="462007"/>
            <a:ext cx="1440180" cy="1440180"/>
          </a:xfrm>
          <a:prstGeom prst="ellipse">
            <a:avLst/>
          </a:prstGeom>
          <a:solidFill>
            <a:schemeClr val="bg1"/>
          </a:solidFill>
          <a:ln w="63500">
            <a:solidFill>
              <a:schemeClr val="tx2"/>
            </a:solidFill>
          </a:ln>
        </p:spPr>
        <p:txBody>
          <a:bodyPr>
            <a:normAutofit/>
          </a:bodyPr>
          <a:lstStyle>
            <a:lvl1pPr marL="0" indent="0">
              <a:buNone/>
              <a:defRPr sz="1000"/>
            </a:lvl1pPr>
          </a:lstStyle>
          <a:p>
            <a:endParaRPr lang="en-US" dirty="0"/>
          </a:p>
        </p:txBody>
      </p:sp>
    </p:spTree>
    <p:extLst>
      <p:ext uri="{BB962C8B-B14F-4D97-AF65-F5344CB8AC3E}">
        <p14:creationId xmlns:p14="http://schemas.microsoft.com/office/powerpoint/2010/main" val="358447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0FFE9A-5EE1-4F00-BCEF-B6ED39E57B21}"/>
              </a:ext>
            </a:extLst>
          </p:cNvPr>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3A61E55D-2168-47AB-B8BF-0D216269F4E4}"/>
              </a:ext>
            </a:extLst>
          </p:cNvPr>
          <p:cNvSpPr/>
          <p:nvPr userDrawn="1"/>
        </p:nvSpPr>
        <p:spPr>
          <a:xfrm>
            <a:off x="626576" y="352424"/>
            <a:ext cx="7890848" cy="2505456"/>
          </a:xfrm>
          <a:prstGeom prst="roundRect">
            <a:avLst>
              <a:gd name="adj" fmla="val 1096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17">
            <a:extLst>
              <a:ext uri="{FF2B5EF4-FFF2-40B4-BE49-F238E27FC236}">
                <a16:creationId xmlns:a16="http://schemas.microsoft.com/office/drawing/2014/main" id="{DB77FE20-2153-4A72-9B7F-54F9CD28C093}"/>
              </a:ext>
            </a:extLst>
          </p:cNvPr>
          <p:cNvSpPr>
            <a:spLocks noGrp="1"/>
          </p:cNvSpPr>
          <p:nvPr>
            <p:ph type="pic" sz="quarter" idx="16"/>
          </p:nvPr>
        </p:nvSpPr>
        <p:spPr>
          <a:xfrm>
            <a:off x="776942" y="496709"/>
            <a:ext cx="7590117" cy="2216887"/>
          </a:xfrm>
          <a:prstGeom prst="roundRect">
            <a:avLst>
              <a:gd name="adj" fmla="val 6355"/>
            </a:avLst>
          </a:prstGeom>
          <a:solidFill>
            <a:schemeClr val="bg1"/>
          </a:solidFill>
        </p:spPr>
        <p:txBody>
          <a:bodyPr>
            <a:normAutofit/>
          </a:bodyPr>
          <a:lstStyle>
            <a:lvl1pPr marL="0" indent="0">
              <a:buNone/>
              <a:defRPr sz="1000"/>
            </a:lvl1pPr>
          </a:lstStyle>
          <a:p>
            <a:endParaRPr lang="en-US" dirty="0"/>
          </a:p>
        </p:txBody>
      </p:sp>
      <p:sp>
        <p:nvSpPr>
          <p:cNvPr id="4" name="Picture Placeholder 17">
            <a:extLst>
              <a:ext uri="{FF2B5EF4-FFF2-40B4-BE49-F238E27FC236}">
                <a16:creationId xmlns:a16="http://schemas.microsoft.com/office/drawing/2014/main" id="{1A7D066B-D4D4-4E45-ABAD-02350F4E2742}"/>
              </a:ext>
            </a:extLst>
          </p:cNvPr>
          <p:cNvSpPr>
            <a:spLocks noGrp="1"/>
          </p:cNvSpPr>
          <p:nvPr>
            <p:ph type="pic" sz="quarter" idx="17"/>
          </p:nvPr>
        </p:nvSpPr>
        <p:spPr>
          <a:xfrm>
            <a:off x="653117" y="3243452"/>
            <a:ext cx="1223308" cy="1457325"/>
          </a:xfrm>
          <a:prstGeom prst="roundRect">
            <a:avLst>
              <a:gd name="adj" fmla="val 9659"/>
            </a:avLst>
          </a:prstGeom>
          <a:solidFill>
            <a:schemeClr val="bg1"/>
          </a:solidFill>
          <a:ln w="38100">
            <a:solidFill>
              <a:schemeClr val="tx2"/>
            </a:solidFill>
          </a:ln>
        </p:spPr>
        <p:txBody>
          <a:bodyPr>
            <a:normAutofit/>
          </a:bodyPr>
          <a:lstStyle>
            <a:lvl1pPr marL="0" indent="0">
              <a:buNone/>
              <a:defRPr sz="1000"/>
            </a:lvl1pPr>
          </a:lstStyle>
          <a:p>
            <a:endParaRPr lang="en-US" dirty="0"/>
          </a:p>
        </p:txBody>
      </p:sp>
      <p:sp>
        <p:nvSpPr>
          <p:cNvPr id="7" name="Picture Placeholder 17">
            <a:extLst>
              <a:ext uri="{FF2B5EF4-FFF2-40B4-BE49-F238E27FC236}">
                <a16:creationId xmlns:a16="http://schemas.microsoft.com/office/drawing/2014/main" id="{F7497540-9546-4131-A7AE-7938BC285105}"/>
              </a:ext>
            </a:extLst>
          </p:cNvPr>
          <p:cNvSpPr>
            <a:spLocks noGrp="1"/>
          </p:cNvSpPr>
          <p:nvPr>
            <p:ph type="pic" sz="quarter" idx="18"/>
          </p:nvPr>
        </p:nvSpPr>
        <p:spPr>
          <a:xfrm>
            <a:off x="2186642" y="3243451"/>
            <a:ext cx="1223308" cy="1457325"/>
          </a:xfrm>
          <a:prstGeom prst="roundRect">
            <a:avLst>
              <a:gd name="adj" fmla="val 9659"/>
            </a:avLst>
          </a:prstGeom>
          <a:solidFill>
            <a:schemeClr val="bg1"/>
          </a:solidFill>
          <a:ln w="38100">
            <a:solidFill>
              <a:schemeClr val="tx2"/>
            </a:solidFill>
          </a:ln>
        </p:spPr>
        <p:txBody>
          <a:bodyPr>
            <a:normAutofit/>
          </a:bodyPr>
          <a:lstStyle>
            <a:lvl1pPr marL="0" indent="0">
              <a:buNone/>
              <a:defRPr sz="1000"/>
            </a:lvl1pPr>
          </a:lstStyle>
          <a:p>
            <a:endParaRPr lang="en-US" dirty="0"/>
          </a:p>
        </p:txBody>
      </p:sp>
      <p:sp>
        <p:nvSpPr>
          <p:cNvPr id="8" name="Picture Placeholder 17">
            <a:extLst>
              <a:ext uri="{FF2B5EF4-FFF2-40B4-BE49-F238E27FC236}">
                <a16:creationId xmlns:a16="http://schemas.microsoft.com/office/drawing/2014/main" id="{FA0BF20F-BAEA-4480-805A-4361F3838D78}"/>
              </a:ext>
            </a:extLst>
          </p:cNvPr>
          <p:cNvSpPr>
            <a:spLocks noGrp="1"/>
          </p:cNvSpPr>
          <p:nvPr>
            <p:ph type="pic" sz="quarter" idx="19"/>
          </p:nvPr>
        </p:nvSpPr>
        <p:spPr>
          <a:xfrm>
            <a:off x="3720167" y="3243451"/>
            <a:ext cx="1223308" cy="1457325"/>
          </a:xfrm>
          <a:prstGeom prst="roundRect">
            <a:avLst>
              <a:gd name="adj" fmla="val 9659"/>
            </a:avLst>
          </a:prstGeom>
          <a:solidFill>
            <a:schemeClr val="bg1"/>
          </a:solidFill>
          <a:ln w="38100">
            <a:solidFill>
              <a:schemeClr val="tx2"/>
            </a:solidFill>
          </a:ln>
        </p:spPr>
        <p:txBody>
          <a:bodyPr>
            <a:normAutofit/>
          </a:bodyPr>
          <a:lstStyle>
            <a:lvl1pPr marL="0" indent="0">
              <a:buNone/>
              <a:defRPr sz="1000"/>
            </a:lvl1pPr>
          </a:lstStyle>
          <a:p>
            <a:endParaRPr lang="en-US" dirty="0"/>
          </a:p>
        </p:txBody>
      </p:sp>
      <p:sp>
        <p:nvSpPr>
          <p:cNvPr id="9" name="ตัวแทนข้อความ 359">
            <a:extLst>
              <a:ext uri="{FF2B5EF4-FFF2-40B4-BE49-F238E27FC236}">
                <a16:creationId xmlns:a16="http://schemas.microsoft.com/office/drawing/2014/main" id="{15118B4B-B8AF-49BC-BED7-74FB93CE6C55}"/>
              </a:ext>
            </a:extLst>
          </p:cNvPr>
          <p:cNvSpPr>
            <a:spLocks noGrp="1"/>
          </p:cNvSpPr>
          <p:nvPr>
            <p:ph type="body" sz="quarter" idx="51" hasCustomPrompt="1"/>
          </p:nvPr>
        </p:nvSpPr>
        <p:spPr>
          <a:xfrm>
            <a:off x="5596592" y="3243451"/>
            <a:ext cx="2920832" cy="1051661"/>
          </a:xfrm>
        </p:spPr>
        <p:txBody>
          <a:bodyPr>
            <a:noAutofit/>
          </a:bodyPr>
          <a:lstStyle>
            <a:lvl1pPr marL="0" indent="0" algn="thaiDist">
              <a:lnSpc>
                <a:spcPct val="103000"/>
              </a:lnSpc>
              <a:buNone/>
              <a:defRPr sz="1100" b="0" spc="10" baseline="0">
                <a:solidFill>
                  <a:schemeClr val="tx1"/>
                </a:solidFill>
              </a:defRPr>
            </a:lvl1pPr>
          </a:lstStyle>
          <a:p>
            <a:pPr lvl="0"/>
            <a:r>
              <a:rPr lang="en-US" dirty="0"/>
              <a:t>Lorem Ipsum is simply dummy text of the printing and typesetting industry. Lorem Ipsum has been the industry's standard dummy text ever  since the 1500s, when an unknown printer took a galley of type </a:t>
            </a:r>
          </a:p>
        </p:txBody>
      </p:sp>
    </p:spTree>
    <p:extLst>
      <p:ext uri="{BB962C8B-B14F-4D97-AF65-F5344CB8AC3E}">
        <p14:creationId xmlns:p14="http://schemas.microsoft.com/office/powerpoint/2010/main" val="327335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A715978-1480-43EA-A71D-E7294D80C365}" type="datetimeFigureOut">
              <a:rPr lang="en-US" smtClean="0"/>
              <a:t>11/1/2024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F165F0-B609-42EA-9BFD-E6F6C87A58BA}" type="slidenum">
              <a:rPr lang="en-US" smtClean="0"/>
              <a:t>‹#›</a:t>
            </a:fld>
            <a:endParaRPr lang="en-US"/>
          </a:p>
        </p:txBody>
      </p:sp>
    </p:spTree>
    <p:extLst>
      <p:ext uri="{BB962C8B-B14F-4D97-AF65-F5344CB8AC3E}">
        <p14:creationId xmlns:p14="http://schemas.microsoft.com/office/powerpoint/2010/main" val="928092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Top Corners Rounded 77">
            <a:extLst>
              <a:ext uri="{FF2B5EF4-FFF2-40B4-BE49-F238E27FC236}">
                <a16:creationId xmlns:a16="http://schemas.microsoft.com/office/drawing/2014/main" id="{4A3D3F8D-26DD-1117-C4A6-9E0947D4B445}"/>
              </a:ext>
            </a:extLst>
          </p:cNvPr>
          <p:cNvSpPr/>
          <p:nvPr/>
        </p:nvSpPr>
        <p:spPr>
          <a:xfrm rot="5400000">
            <a:off x="3525582" y="-1333640"/>
            <a:ext cx="1522150" cy="857331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4" name="Text Placeholder 3">
            <a:extLst>
              <a:ext uri="{FF2B5EF4-FFF2-40B4-BE49-F238E27FC236}">
                <a16:creationId xmlns:a16="http://schemas.microsoft.com/office/drawing/2014/main" id="{F51D1FF1-1B30-42CA-9CAF-133C09BB9A1C}"/>
              </a:ext>
            </a:extLst>
          </p:cNvPr>
          <p:cNvSpPr>
            <a:spLocks noGrp="1"/>
          </p:cNvSpPr>
          <p:nvPr>
            <p:ph type="body" sz="quarter" idx="11"/>
          </p:nvPr>
        </p:nvSpPr>
        <p:spPr>
          <a:xfrm>
            <a:off x="3789432" y="557736"/>
            <a:ext cx="4211568" cy="739160"/>
          </a:xfrm>
        </p:spPr>
        <p:txBody>
          <a:bodyPr/>
          <a:lstStyle/>
          <a:p>
            <a:r>
              <a:rPr lang="en-US" sz="8000" b="1" dirty="0">
                <a:effectLst>
                  <a:outerShdw blurRad="38100" dist="38100" dir="2700000" algn="tl">
                    <a:srgbClr val="000000">
                      <a:alpha val="43137"/>
                    </a:srgbClr>
                  </a:outerShdw>
                </a:effectLst>
              </a:rPr>
              <a:t>Unit1</a:t>
            </a:r>
          </a:p>
        </p:txBody>
      </p:sp>
      <p:sp>
        <p:nvSpPr>
          <p:cNvPr id="6" name="Text Placeholder 5">
            <a:extLst>
              <a:ext uri="{FF2B5EF4-FFF2-40B4-BE49-F238E27FC236}">
                <a16:creationId xmlns:a16="http://schemas.microsoft.com/office/drawing/2014/main" id="{45D1F4BF-8737-4AAD-88D7-A4979ECF6768}"/>
              </a:ext>
            </a:extLst>
          </p:cNvPr>
          <p:cNvSpPr>
            <a:spLocks noGrp="1"/>
          </p:cNvSpPr>
          <p:nvPr>
            <p:ph type="body" sz="quarter" idx="13"/>
          </p:nvPr>
        </p:nvSpPr>
        <p:spPr>
          <a:xfrm>
            <a:off x="1043988" y="2226226"/>
            <a:ext cx="6990093" cy="1119158"/>
          </a:xfrm>
        </p:spPr>
        <p:txBody>
          <a:bodyPr/>
          <a:lstStyle/>
          <a:p>
            <a:pPr algn="l"/>
            <a:r>
              <a:rPr lang="th-TH" sz="44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ความหมายของโครงการ </a:t>
            </a:r>
            <a:r>
              <a:rPr lang="en-US" sz="44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Project Work</a:t>
            </a:r>
            <a:endParaRPr lang="th-TH" sz="44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a:p>
            <a:pPr algn="l"/>
            <a:r>
              <a:rPr lang="th-TH" sz="44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และการเลือกหัวข้อใน</a:t>
            </a:r>
            <a:r>
              <a:rPr lang="th-TH" sz="4400" b="1" dirty="0" err="1">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การทำ</a:t>
            </a:r>
            <a:r>
              <a:rPr lang="th-TH" sz="44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โครงการ</a:t>
            </a:r>
            <a:r>
              <a:rPr lang="en-US" sz="4400" b="1"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 </a:t>
            </a:r>
          </a:p>
        </p:txBody>
      </p:sp>
      <p:sp>
        <p:nvSpPr>
          <p:cNvPr id="22" name="Graphic 18">
            <a:extLst>
              <a:ext uri="{FF2B5EF4-FFF2-40B4-BE49-F238E27FC236}">
                <a16:creationId xmlns:a16="http://schemas.microsoft.com/office/drawing/2014/main" id="{532F8A9F-BE22-456E-A493-10A520C339BE}"/>
              </a:ext>
            </a:extLst>
          </p:cNvPr>
          <p:cNvSpPr/>
          <p:nvPr/>
        </p:nvSpPr>
        <p:spPr>
          <a:xfrm rot="20534164">
            <a:off x="493951" y="2303988"/>
            <a:ext cx="594948" cy="545136"/>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solidFill>
            <a:schemeClr val="tx1"/>
          </a:solidFill>
          <a:ln w="3721"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465B9485-80DB-4AF1-8B3C-2350726684EF}"/>
              </a:ext>
            </a:extLst>
          </p:cNvPr>
          <p:cNvGrpSpPr/>
          <p:nvPr/>
        </p:nvGrpSpPr>
        <p:grpSpPr>
          <a:xfrm>
            <a:off x="3518926" y="4287040"/>
            <a:ext cx="759041" cy="796627"/>
            <a:chOff x="3517493" y="4242826"/>
            <a:chExt cx="759041" cy="796627"/>
          </a:xfrm>
        </p:grpSpPr>
        <p:grpSp>
          <p:nvGrpSpPr>
            <p:cNvPr id="32" name="Group 31">
              <a:extLst>
                <a:ext uri="{FF2B5EF4-FFF2-40B4-BE49-F238E27FC236}">
                  <a16:creationId xmlns:a16="http://schemas.microsoft.com/office/drawing/2014/main" id="{78777C7A-86CB-462C-A6C7-194475BEF5A6}"/>
                </a:ext>
              </a:extLst>
            </p:cNvPr>
            <p:cNvGrpSpPr/>
            <p:nvPr/>
          </p:nvGrpSpPr>
          <p:grpSpPr>
            <a:xfrm rot="4913644">
              <a:off x="3498700" y="4261619"/>
              <a:ext cx="796627" cy="759041"/>
              <a:chOff x="8041974" y="571641"/>
              <a:chExt cx="620862" cy="591569"/>
            </a:xfrm>
          </p:grpSpPr>
          <p:sp>
            <p:nvSpPr>
              <p:cNvPr id="33" name="Oval 32">
                <a:extLst>
                  <a:ext uri="{FF2B5EF4-FFF2-40B4-BE49-F238E27FC236}">
                    <a16:creationId xmlns:a16="http://schemas.microsoft.com/office/drawing/2014/main" id="{8CC22E8C-DC40-4DEB-8A7D-B087A547A6F7}"/>
                  </a:ext>
                </a:extLst>
              </p:cNvPr>
              <p:cNvSpPr/>
              <p:nvPr/>
            </p:nvSpPr>
            <p:spPr>
              <a:xfrm>
                <a:off x="8071267" y="571641"/>
                <a:ext cx="591569" cy="591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24">
                <a:extLst>
                  <a:ext uri="{FF2B5EF4-FFF2-40B4-BE49-F238E27FC236}">
                    <a16:creationId xmlns:a16="http://schemas.microsoft.com/office/drawing/2014/main" id="{5EE5114A-F4DE-4778-B9FD-8BE9C94F95B3}"/>
                  </a:ext>
                </a:extLst>
              </p:cNvPr>
              <p:cNvSpPr/>
              <p:nvPr/>
            </p:nvSpPr>
            <p:spPr>
              <a:xfrm rot="14083620">
                <a:off x="8047168" y="986963"/>
                <a:ext cx="143462" cy="153850"/>
              </a:xfrm>
              <a:custGeom>
                <a:avLst/>
                <a:gdLst>
                  <a:gd name="connsiteX0" fmla="*/ 0 w 1060704"/>
                  <a:gd name="connsiteY0" fmla="*/ 914400 h 914400"/>
                  <a:gd name="connsiteX1" fmla="*/ 530352 w 1060704"/>
                  <a:gd name="connsiteY1" fmla="*/ 0 h 914400"/>
                  <a:gd name="connsiteX2" fmla="*/ 1060704 w 1060704"/>
                  <a:gd name="connsiteY2" fmla="*/ 914400 h 914400"/>
                  <a:gd name="connsiteX3" fmla="*/ 0 w 1060704"/>
                  <a:gd name="connsiteY3" fmla="*/ 914400 h 914400"/>
                  <a:gd name="connsiteX0" fmla="*/ 11558 w 1083820"/>
                  <a:gd name="connsiteY0" fmla="*/ 914400 h 914400"/>
                  <a:gd name="connsiteX1" fmla="*/ 541910 w 1083820"/>
                  <a:gd name="connsiteY1" fmla="*/ 0 h 914400"/>
                  <a:gd name="connsiteX2" fmla="*/ 1072262 w 1083820"/>
                  <a:gd name="connsiteY2" fmla="*/ 914400 h 914400"/>
                  <a:gd name="connsiteX3" fmla="*/ 11558 w 1083820"/>
                  <a:gd name="connsiteY3" fmla="*/ 914400 h 914400"/>
                  <a:gd name="connsiteX0" fmla="*/ 11558 w 1083820"/>
                  <a:gd name="connsiteY0" fmla="*/ 914400 h 982133"/>
                  <a:gd name="connsiteX1" fmla="*/ 541910 w 1083820"/>
                  <a:gd name="connsiteY1" fmla="*/ 0 h 982133"/>
                  <a:gd name="connsiteX2" fmla="*/ 1072262 w 1083820"/>
                  <a:gd name="connsiteY2" fmla="*/ 914400 h 982133"/>
                  <a:gd name="connsiteX3" fmla="*/ 11558 w 1083820"/>
                  <a:gd name="connsiteY3" fmla="*/ 914400 h 982133"/>
                  <a:gd name="connsiteX0" fmla="*/ 11558 w 1169897"/>
                  <a:gd name="connsiteY0" fmla="*/ 914400 h 982133"/>
                  <a:gd name="connsiteX1" fmla="*/ 541910 w 1169897"/>
                  <a:gd name="connsiteY1" fmla="*/ 0 h 982133"/>
                  <a:gd name="connsiteX2" fmla="*/ 1072262 w 1169897"/>
                  <a:gd name="connsiteY2" fmla="*/ 914400 h 982133"/>
                  <a:gd name="connsiteX3" fmla="*/ 11558 w 1169897"/>
                  <a:gd name="connsiteY3" fmla="*/ 914400 h 982133"/>
                  <a:gd name="connsiteX0" fmla="*/ 11558 w 1153758"/>
                  <a:gd name="connsiteY0" fmla="*/ 914400 h 1008355"/>
                  <a:gd name="connsiteX1" fmla="*/ 541910 w 1153758"/>
                  <a:gd name="connsiteY1" fmla="*/ 0 h 1008355"/>
                  <a:gd name="connsiteX2" fmla="*/ 1072262 w 1153758"/>
                  <a:gd name="connsiteY2" fmla="*/ 914400 h 1008355"/>
                  <a:gd name="connsiteX3" fmla="*/ 11558 w 1153758"/>
                  <a:gd name="connsiteY3" fmla="*/ 914400 h 1008355"/>
                </a:gdLst>
                <a:ahLst/>
                <a:cxnLst>
                  <a:cxn ang="0">
                    <a:pos x="connsiteX0" y="connsiteY0"/>
                  </a:cxn>
                  <a:cxn ang="0">
                    <a:pos x="connsiteX1" y="connsiteY1"/>
                  </a:cxn>
                  <a:cxn ang="0">
                    <a:pos x="connsiteX2" y="connsiteY2"/>
                  </a:cxn>
                  <a:cxn ang="0">
                    <a:pos x="connsiteX3" y="connsiteY3"/>
                  </a:cxn>
                </a:cxnLst>
                <a:rect l="l" t="t" r="r" b="b"/>
                <a:pathLst>
                  <a:path w="1153758" h="1008355">
                    <a:moveTo>
                      <a:pt x="11558" y="914400"/>
                    </a:moveTo>
                    <a:cubicBezTo>
                      <a:pt x="-76834" y="762000"/>
                      <a:pt x="365126" y="0"/>
                      <a:pt x="541910" y="0"/>
                    </a:cubicBezTo>
                    <a:cubicBezTo>
                      <a:pt x="718694" y="0"/>
                      <a:pt x="1382698" y="819510"/>
                      <a:pt x="1072262" y="914400"/>
                    </a:cubicBezTo>
                    <a:cubicBezTo>
                      <a:pt x="761826" y="1009290"/>
                      <a:pt x="99950" y="1066800"/>
                      <a:pt x="11558" y="9144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Graphic 7">
              <a:extLst>
                <a:ext uri="{FF2B5EF4-FFF2-40B4-BE49-F238E27FC236}">
                  <a16:creationId xmlns:a16="http://schemas.microsoft.com/office/drawing/2014/main" id="{AE2FAA26-A0E3-4C28-9CF9-EA4399A6A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85718" y="4454767"/>
              <a:ext cx="431391" cy="473332"/>
            </a:xfrm>
            <a:prstGeom prst="rect">
              <a:avLst/>
            </a:prstGeom>
          </p:spPr>
        </p:pic>
      </p:grpSp>
      <p:pic>
        <p:nvPicPr>
          <p:cNvPr id="15" name="Graphic 14">
            <a:extLst>
              <a:ext uri="{FF2B5EF4-FFF2-40B4-BE49-F238E27FC236}">
                <a16:creationId xmlns:a16="http://schemas.microsoft.com/office/drawing/2014/main" id="{D4E4084D-303D-43C0-915A-EF948B66CD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22651">
            <a:off x="8141247" y="3930362"/>
            <a:ext cx="550191" cy="552875"/>
          </a:xfrm>
          <a:prstGeom prst="rect">
            <a:avLst/>
          </a:prstGeom>
        </p:spPr>
      </p:pic>
      <p:pic>
        <p:nvPicPr>
          <p:cNvPr id="36" name="Graphic 35">
            <a:extLst>
              <a:ext uri="{FF2B5EF4-FFF2-40B4-BE49-F238E27FC236}">
                <a16:creationId xmlns:a16="http://schemas.microsoft.com/office/drawing/2014/main" id="{1A9AF6CC-5DEF-4945-AE93-5B7E8780F9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336301">
            <a:off x="3689699" y="1137945"/>
            <a:ext cx="431841" cy="414636"/>
          </a:xfrm>
          <a:prstGeom prst="rect">
            <a:avLst/>
          </a:prstGeom>
        </p:spPr>
      </p:pic>
      <p:sp>
        <p:nvSpPr>
          <p:cNvPr id="48" name="Freeform: Shape 47">
            <a:extLst>
              <a:ext uri="{FF2B5EF4-FFF2-40B4-BE49-F238E27FC236}">
                <a16:creationId xmlns:a16="http://schemas.microsoft.com/office/drawing/2014/main" id="{6E64C31C-1CAE-4E84-8BFC-D545513C74D3}"/>
              </a:ext>
            </a:extLst>
          </p:cNvPr>
          <p:cNvSpPr/>
          <p:nvPr/>
        </p:nvSpPr>
        <p:spPr>
          <a:xfrm>
            <a:off x="7298866" y="610707"/>
            <a:ext cx="628076" cy="628076"/>
          </a:xfrm>
          <a:custGeom>
            <a:avLst/>
            <a:gdLst>
              <a:gd name="connsiteX0" fmla="*/ 389787 w 628076"/>
              <a:gd name="connsiteY0" fmla="*/ 360157 h 628076"/>
              <a:gd name="connsiteX1" fmla="*/ 628077 w 628076"/>
              <a:gd name="connsiteY1" fmla="*/ 313986 h 628076"/>
              <a:gd name="connsiteX2" fmla="*/ 389787 w 628076"/>
              <a:gd name="connsiteY2" fmla="*/ 267815 h 628076"/>
              <a:gd name="connsiteX3" fmla="*/ 454594 w 628076"/>
              <a:gd name="connsiteY3" fmla="*/ 173378 h 628076"/>
              <a:gd name="connsiteX4" fmla="*/ 360157 w 628076"/>
              <a:gd name="connsiteY4" fmla="*/ 238185 h 628076"/>
              <a:gd name="connsiteX5" fmla="*/ 313986 w 628076"/>
              <a:gd name="connsiteY5" fmla="*/ 0 h 628076"/>
              <a:gd name="connsiteX6" fmla="*/ 267815 w 628076"/>
              <a:gd name="connsiteY6" fmla="*/ 238290 h 628076"/>
              <a:gd name="connsiteX7" fmla="*/ 173378 w 628076"/>
              <a:gd name="connsiteY7" fmla="*/ 173483 h 628076"/>
              <a:gd name="connsiteX8" fmla="*/ 238185 w 628076"/>
              <a:gd name="connsiteY8" fmla="*/ 267919 h 628076"/>
              <a:gd name="connsiteX9" fmla="*/ 0 w 628076"/>
              <a:gd name="connsiteY9" fmla="*/ 313986 h 628076"/>
              <a:gd name="connsiteX10" fmla="*/ 238290 w 628076"/>
              <a:gd name="connsiteY10" fmla="*/ 360157 h 628076"/>
              <a:gd name="connsiteX11" fmla="*/ 173483 w 628076"/>
              <a:gd name="connsiteY11" fmla="*/ 454594 h 628076"/>
              <a:gd name="connsiteX12" fmla="*/ 267919 w 628076"/>
              <a:gd name="connsiteY12" fmla="*/ 389787 h 628076"/>
              <a:gd name="connsiteX13" fmla="*/ 314091 w 628076"/>
              <a:gd name="connsiteY13" fmla="*/ 628077 h 628076"/>
              <a:gd name="connsiteX14" fmla="*/ 360262 w 628076"/>
              <a:gd name="connsiteY14" fmla="*/ 389787 h 628076"/>
              <a:gd name="connsiteX15" fmla="*/ 454699 w 628076"/>
              <a:gd name="connsiteY15" fmla="*/ 454594 h 628076"/>
              <a:gd name="connsiteX16" fmla="*/ 389787 w 628076"/>
              <a:gd name="connsiteY16" fmla="*/ 360157 h 62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076" h="628076">
                <a:moveTo>
                  <a:pt x="389787" y="360157"/>
                </a:moveTo>
                <a:cubicBezTo>
                  <a:pt x="433340" y="330319"/>
                  <a:pt x="505163" y="322466"/>
                  <a:pt x="628077" y="313986"/>
                </a:cubicBezTo>
                <a:cubicBezTo>
                  <a:pt x="505163" y="305506"/>
                  <a:pt x="433340" y="297758"/>
                  <a:pt x="389787" y="267815"/>
                </a:cubicBezTo>
                <a:cubicBezTo>
                  <a:pt x="401931" y="242269"/>
                  <a:pt x="423499" y="212744"/>
                  <a:pt x="454594" y="173378"/>
                </a:cubicBezTo>
                <a:cubicBezTo>
                  <a:pt x="415228" y="204473"/>
                  <a:pt x="385703" y="226041"/>
                  <a:pt x="360157" y="238185"/>
                </a:cubicBezTo>
                <a:cubicBezTo>
                  <a:pt x="330319" y="194736"/>
                  <a:pt x="322571" y="122914"/>
                  <a:pt x="313986" y="0"/>
                </a:cubicBezTo>
                <a:cubicBezTo>
                  <a:pt x="305506" y="122914"/>
                  <a:pt x="297758" y="194736"/>
                  <a:pt x="267815" y="238290"/>
                </a:cubicBezTo>
                <a:cubicBezTo>
                  <a:pt x="242269" y="226145"/>
                  <a:pt x="212744" y="204578"/>
                  <a:pt x="173378" y="173483"/>
                </a:cubicBezTo>
                <a:cubicBezTo>
                  <a:pt x="204473" y="212849"/>
                  <a:pt x="226041" y="242373"/>
                  <a:pt x="238185" y="267919"/>
                </a:cubicBezTo>
                <a:cubicBezTo>
                  <a:pt x="194736" y="297758"/>
                  <a:pt x="122914" y="305506"/>
                  <a:pt x="0" y="313986"/>
                </a:cubicBezTo>
                <a:cubicBezTo>
                  <a:pt x="122914" y="322466"/>
                  <a:pt x="194736" y="330214"/>
                  <a:pt x="238290" y="360157"/>
                </a:cubicBezTo>
                <a:cubicBezTo>
                  <a:pt x="226145" y="385703"/>
                  <a:pt x="204578" y="415228"/>
                  <a:pt x="173483" y="454594"/>
                </a:cubicBezTo>
                <a:cubicBezTo>
                  <a:pt x="212849" y="423499"/>
                  <a:pt x="242373" y="401931"/>
                  <a:pt x="267919" y="389787"/>
                </a:cubicBezTo>
                <a:cubicBezTo>
                  <a:pt x="297758" y="433340"/>
                  <a:pt x="305610" y="505162"/>
                  <a:pt x="314091" y="628077"/>
                </a:cubicBezTo>
                <a:cubicBezTo>
                  <a:pt x="322571" y="505162"/>
                  <a:pt x="330319" y="433340"/>
                  <a:pt x="360262" y="389787"/>
                </a:cubicBezTo>
                <a:cubicBezTo>
                  <a:pt x="385808" y="401931"/>
                  <a:pt x="415333" y="423499"/>
                  <a:pt x="454699" y="454594"/>
                </a:cubicBezTo>
                <a:cubicBezTo>
                  <a:pt x="423604" y="415228"/>
                  <a:pt x="401931" y="385808"/>
                  <a:pt x="389787" y="360157"/>
                </a:cubicBezTo>
                <a:close/>
              </a:path>
            </a:pathLst>
          </a:custGeom>
          <a:solidFill>
            <a:schemeClr val="tx2"/>
          </a:solidFill>
          <a:ln w="104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D9B1CA9-7A79-47DB-92FF-CB13D3834B20}"/>
              </a:ext>
            </a:extLst>
          </p:cNvPr>
          <p:cNvSpPr/>
          <p:nvPr/>
        </p:nvSpPr>
        <p:spPr>
          <a:xfrm>
            <a:off x="7621822" y="1003410"/>
            <a:ext cx="342149" cy="342149"/>
          </a:xfrm>
          <a:custGeom>
            <a:avLst/>
            <a:gdLst>
              <a:gd name="connsiteX0" fmla="*/ 212325 w 342149"/>
              <a:gd name="connsiteY0" fmla="*/ 196202 h 342149"/>
              <a:gd name="connsiteX1" fmla="*/ 342150 w 342149"/>
              <a:gd name="connsiteY1" fmla="*/ 171075 h 342149"/>
              <a:gd name="connsiteX2" fmla="*/ 212325 w 342149"/>
              <a:gd name="connsiteY2" fmla="*/ 145947 h 342149"/>
              <a:gd name="connsiteX3" fmla="*/ 247608 w 342149"/>
              <a:gd name="connsiteY3" fmla="*/ 94541 h 342149"/>
              <a:gd name="connsiteX4" fmla="*/ 196202 w 342149"/>
              <a:gd name="connsiteY4" fmla="*/ 129824 h 342149"/>
              <a:gd name="connsiteX5" fmla="*/ 171075 w 342149"/>
              <a:gd name="connsiteY5" fmla="*/ 0 h 342149"/>
              <a:gd name="connsiteX6" fmla="*/ 145947 w 342149"/>
              <a:gd name="connsiteY6" fmla="*/ 129824 h 342149"/>
              <a:gd name="connsiteX7" fmla="*/ 94541 w 342149"/>
              <a:gd name="connsiteY7" fmla="*/ 94541 h 342149"/>
              <a:gd name="connsiteX8" fmla="*/ 129824 w 342149"/>
              <a:gd name="connsiteY8" fmla="*/ 145947 h 342149"/>
              <a:gd name="connsiteX9" fmla="*/ 0 w 342149"/>
              <a:gd name="connsiteY9" fmla="*/ 171075 h 342149"/>
              <a:gd name="connsiteX10" fmla="*/ 129824 w 342149"/>
              <a:gd name="connsiteY10" fmla="*/ 196202 h 342149"/>
              <a:gd name="connsiteX11" fmla="*/ 94541 w 342149"/>
              <a:gd name="connsiteY11" fmla="*/ 247608 h 342149"/>
              <a:gd name="connsiteX12" fmla="*/ 145947 w 342149"/>
              <a:gd name="connsiteY12" fmla="*/ 212325 h 342149"/>
              <a:gd name="connsiteX13" fmla="*/ 171075 w 342149"/>
              <a:gd name="connsiteY13" fmla="*/ 342149 h 342149"/>
              <a:gd name="connsiteX14" fmla="*/ 196202 w 342149"/>
              <a:gd name="connsiteY14" fmla="*/ 212325 h 342149"/>
              <a:gd name="connsiteX15" fmla="*/ 247608 w 342149"/>
              <a:gd name="connsiteY15" fmla="*/ 247608 h 342149"/>
              <a:gd name="connsiteX16" fmla="*/ 212325 w 342149"/>
              <a:gd name="connsiteY16" fmla="*/ 196202 h 3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149" h="342149">
                <a:moveTo>
                  <a:pt x="212325" y="196202"/>
                </a:moveTo>
                <a:cubicBezTo>
                  <a:pt x="236091" y="179869"/>
                  <a:pt x="275143" y="175681"/>
                  <a:pt x="342150" y="171075"/>
                </a:cubicBezTo>
                <a:cubicBezTo>
                  <a:pt x="275143" y="166468"/>
                  <a:pt x="235987" y="162176"/>
                  <a:pt x="212325" y="145947"/>
                </a:cubicBezTo>
                <a:cubicBezTo>
                  <a:pt x="218921" y="132023"/>
                  <a:pt x="230752" y="116004"/>
                  <a:pt x="247608" y="94541"/>
                </a:cubicBezTo>
                <a:cubicBezTo>
                  <a:pt x="226145" y="111502"/>
                  <a:pt x="210127" y="123228"/>
                  <a:pt x="196202" y="129824"/>
                </a:cubicBezTo>
                <a:cubicBezTo>
                  <a:pt x="179869" y="106058"/>
                  <a:pt x="175681" y="67006"/>
                  <a:pt x="171075" y="0"/>
                </a:cubicBezTo>
                <a:cubicBezTo>
                  <a:pt x="166468" y="67006"/>
                  <a:pt x="162175" y="106163"/>
                  <a:pt x="145947" y="129824"/>
                </a:cubicBezTo>
                <a:cubicBezTo>
                  <a:pt x="132023" y="123228"/>
                  <a:pt x="116004" y="111397"/>
                  <a:pt x="94541" y="94541"/>
                </a:cubicBezTo>
                <a:cubicBezTo>
                  <a:pt x="111502" y="116004"/>
                  <a:pt x="123228" y="132023"/>
                  <a:pt x="129824" y="145947"/>
                </a:cubicBezTo>
                <a:cubicBezTo>
                  <a:pt x="106058" y="162280"/>
                  <a:pt x="67006" y="166468"/>
                  <a:pt x="0" y="171075"/>
                </a:cubicBezTo>
                <a:cubicBezTo>
                  <a:pt x="67006" y="175681"/>
                  <a:pt x="106163" y="179974"/>
                  <a:pt x="129824" y="196202"/>
                </a:cubicBezTo>
                <a:cubicBezTo>
                  <a:pt x="123228" y="210127"/>
                  <a:pt x="111397" y="226145"/>
                  <a:pt x="94541" y="247608"/>
                </a:cubicBezTo>
                <a:cubicBezTo>
                  <a:pt x="116004" y="230647"/>
                  <a:pt x="132023" y="218921"/>
                  <a:pt x="145947" y="212325"/>
                </a:cubicBezTo>
                <a:cubicBezTo>
                  <a:pt x="162280" y="236091"/>
                  <a:pt x="166468" y="275143"/>
                  <a:pt x="171075" y="342149"/>
                </a:cubicBezTo>
                <a:cubicBezTo>
                  <a:pt x="175681" y="275143"/>
                  <a:pt x="179974" y="235987"/>
                  <a:pt x="196202" y="212325"/>
                </a:cubicBezTo>
                <a:cubicBezTo>
                  <a:pt x="210127" y="218921"/>
                  <a:pt x="226145" y="230752"/>
                  <a:pt x="247608" y="247608"/>
                </a:cubicBezTo>
                <a:cubicBezTo>
                  <a:pt x="230752" y="226145"/>
                  <a:pt x="218921" y="210127"/>
                  <a:pt x="212325" y="196202"/>
                </a:cubicBezTo>
                <a:close/>
              </a:path>
            </a:pathLst>
          </a:custGeom>
          <a:solidFill>
            <a:schemeClr val="tx2"/>
          </a:solidFill>
          <a:ln w="104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E1ECD3E-4876-462E-AFD6-01C417655B49}"/>
              </a:ext>
            </a:extLst>
          </p:cNvPr>
          <p:cNvSpPr/>
          <p:nvPr/>
        </p:nvSpPr>
        <p:spPr>
          <a:xfrm>
            <a:off x="8343128" y="3204321"/>
            <a:ext cx="628076" cy="628076"/>
          </a:xfrm>
          <a:custGeom>
            <a:avLst/>
            <a:gdLst>
              <a:gd name="connsiteX0" fmla="*/ 389787 w 628076"/>
              <a:gd name="connsiteY0" fmla="*/ 360157 h 628076"/>
              <a:gd name="connsiteX1" fmla="*/ 628077 w 628076"/>
              <a:gd name="connsiteY1" fmla="*/ 313986 h 628076"/>
              <a:gd name="connsiteX2" fmla="*/ 389787 w 628076"/>
              <a:gd name="connsiteY2" fmla="*/ 267815 h 628076"/>
              <a:gd name="connsiteX3" fmla="*/ 454594 w 628076"/>
              <a:gd name="connsiteY3" fmla="*/ 173378 h 628076"/>
              <a:gd name="connsiteX4" fmla="*/ 360157 w 628076"/>
              <a:gd name="connsiteY4" fmla="*/ 238185 h 628076"/>
              <a:gd name="connsiteX5" fmla="*/ 313986 w 628076"/>
              <a:gd name="connsiteY5" fmla="*/ 0 h 628076"/>
              <a:gd name="connsiteX6" fmla="*/ 267815 w 628076"/>
              <a:gd name="connsiteY6" fmla="*/ 238290 h 628076"/>
              <a:gd name="connsiteX7" fmla="*/ 173378 w 628076"/>
              <a:gd name="connsiteY7" fmla="*/ 173483 h 628076"/>
              <a:gd name="connsiteX8" fmla="*/ 238185 w 628076"/>
              <a:gd name="connsiteY8" fmla="*/ 267919 h 628076"/>
              <a:gd name="connsiteX9" fmla="*/ 0 w 628076"/>
              <a:gd name="connsiteY9" fmla="*/ 313986 h 628076"/>
              <a:gd name="connsiteX10" fmla="*/ 238290 w 628076"/>
              <a:gd name="connsiteY10" fmla="*/ 360157 h 628076"/>
              <a:gd name="connsiteX11" fmla="*/ 173483 w 628076"/>
              <a:gd name="connsiteY11" fmla="*/ 454594 h 628076"/>
              <a:gd name="connsiteX12" fmla="*/ 267919 w 628076"/>
              <a:gd name="connsiteY12" fmla="*/ 389787 h 628076"/>
              <a:gd name="connsiteX13" fmla="*/ 314091 w 628076"/>
              <a:gd name="connsiteY13" fmla="*/ 628077 h 628076"/>
              <a:gd name="connsiteX14" fmla="*/ 360262 w 628076"/>
              <a:gd name="connsiteY14" fmla="*/ 389787 h 628076"/>
              <a:gd name="connsiteX15" fmla="*/ 454699 w 628076"/>
              <a:gd name="connsiteY15" fmla="*/ 454594 h 628076"/>
              <a:gd name="connsiteX16" fmla="*/ 389787 w 628076"/>
              <a:gd name="connsiteY16" fmla="*/ 360157 h 62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076" h="628076">
                <a:moveTo>
                  <a:pt x="389787" y="360157"/>
                </a:moveTo>
                <a:cubicBezTo>
                  <a:pt x="433340" y="330319"/>
                  <a:pt x="505163" y="322466"/>
                  <a:pt x="628077" y="313986"/>
                </a:cubicBezTo>
                <a:cubicBezTo>
                  <a:pt x="505163" y="305506"/>
                  <a:pt x="433340" y="297758"/>
                  <a:pt x="389787" y="267815"/>
                </a:cubicBezTo>
                <a:cubicBezTo>
                  <a:pt x="401931" y="242269"/>
                  <a:pt x="423499" y="212744"/>
                  <a:pt x="454594" y="173378"/>
                </a:cubicBezTo>
                <a:cubicBezTo>
                  <a:pt x="415228" y="204473"/>
                  <a:pt x="385703" y="226041"/>
                  <a:pt x="360157" y="238185"/>
                </a:cubicBezTo>
                <a:cubicBezTo>
                  <a:pt x="330319" y="194736"/>
                  <a:pt x="322571" y="122914"/>
                  <a:pt x="313986" y="0"/>
                </a:cubicBezTo>
                <a:cubicBezTo>
                  <a:pt x="305506" y="122914"/>
                  <a:pt x="297758" y="194736"/>
                  <a:pt x="267815" y="238290"/>
                </a:cubicBezTo>
                <a:cubicBezTo>
                  <a:pt x="242269" y="226145"/>
                  <a:pt x="212744" y="204578"/>
                  <a:pt x="173378" y="173483"/>
                </a:cubicBezTo>
                <a:cubicBezTo>
                  <a:pt x="204473" y="212849"/>
                  <a:pt x="226041" y="242373"/>
                  <a:pt x="238185" y="267919"/>
                </a:cubicBezTo>
                <a:cubicBezTo>
                  <a:pt x="194736" y="297758"/>
                  <a:pt x="122914" y="305506"/>
                  <a:pt x="0" y="313986"/>
                </a:cubicBezTo>
                <a:cubicBezTo>
                  <a:pt x="122914" y="322466"/>
                  <a:pt x="194736" y="330214"/>
                  <a:pt x="238290" y="360157"/>
                </a:cubicBezTo>
                <a:cubicBezTo>
                  <a:pt x="226145" y="385703"/>
                  <a:pt x="204578" y="415228"/>
                  <a:pt x="173483" y="454594"/>
                </a:cubicBezTo>
                <a:cubicBezTo>
                  <a:pt x="212849" y="423499"/>
                  <a:pt x="242373" y="401931"/>
                  <a:pt x="267919" y="389787"/>
                </a:cubicBezTo>
                <a:cubicBezTo>
                  <a:pt x="297758" y="433340"/>
                  <a:pt x="305610" y="505162"/>
                  <a:pt x="314091" y="628077"/>
                </a:cubicBezTo>
                <a:cubicBezTo>
                  <a:pt x="322571" y="505162"/>
                  <a:pt x="330319" y="433340"/>
                  <a:pt x="360262" y="389787"/>
                </a:cubicBezTo>
                <a:cubicBezTo>
                  <a:pt x="385808" y="401931"/>
                  <a:pt x="415333" y="423499"/>
                  <a:pt x="454699" y="454594"/>
                </a:cubicBezTo>
                <a:cubicBezTo>
                  <a:pt x="423604" y="415228"/>
                  <a:pt x="401931" y="385808"/>
                  <a:pt x="389787" y="360157"/>
                </a:cubicBezTo>
                <a:close/>
              </a:path>
            </a:pathLst>
          </a:custGeom>
          <a:solidFill>
            <a:schemeClr val="tx2"/>
          </a:solidFill>
          <a:ln w="1046" cap="flat">
            <a:noFill/>
            <a:prstDash val="solid"/>
            <a:miter/>
          </a:ln>
        </p:spPr>
        <p:txBody>
          <a:bodyPr rtlCol="0" anchor="ctr"/>
          <a:lstStyle/>
          <a:p>
            <a:endParaRPr lang="en-US"/>
          </a:p>
        </p:txBody>
      </p:sp>
    </p:spTree>
    <p:extLst>
      <p:ext uri="{BB962C8B-B14F-4D97-AF65-F5344CB8AC3E}">
        <p14:creationId xmlns:p14="http://schemas.microsoft.com/office/powerpoint/2010/main" val="3443689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95CE1-B1F1-9C0D-7F74-127AA9B2CE06}"/>
            </a:ext>
          </a:extLst>
        </p:cNvPr>
        <p:cNvGrpSpPr/>
        <p:nvPr/>
      </p:nvGrpSpPr>
      <p:grpSpPr>
        <a:xfrm>
          <a:off x="0" y="0"/>
          <a:ext cx="0" cy="0"/>
          <a:chOff x="0" y="0"/>
          <a:chExt cx="0" cy="0"/>
        </a:xfrm>
      </p:grpSpPr>
      <p:sp>
        <p:nvSpPr>
          <p:cNvPr id="26" name="Rectangle: Top Corners Rounded 77">
            <a:extLst>
              <a:ext uri="{FF2B5EF4-FFF2-40B4-BE49-F238E27FC236}">
                <a16:creationId xmlns:a16="http://schemas.microsoft.com/office/drawing/2014/main" id="{7FE41A7B-A70D-B907-8BDF-50FE6C4A9C29}"/>
              </a:ext>
            </a:extLst>
          </p:cNvPr>
          <p:cNvSpPr/>
          <p:nvPr/>
        </p:nvSpPr>
        <p:spPr>
          <a:xfrm rot="5400000">
            <a:off x="1817512" y="-1738530"/>
            <a:ext cx="432286" cy="410392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grpSp>
        <p:nvGrpSpPr>
          <p:cNvPr id="18" name="Group 17">
            <a:extLst>
              <a:ext uri="{FF2B5EF4-FFF2-40B4-BE49-F238E27FC236}">
                <a16:creationId xmlns:a16="http://schemas.microsoft.com/office/drawing/2014/main" id="{ACA495C7-0F30-F23E-3DA2-C3B3D41454F1}"/>
              </a:ext>
            </a:extLst>
          </p:cNvPr>
          <p:cNvGrpSpPr/>
          <p:nvPr/>
        </p:nvGrpSpPr>
        <p:grpSpPr>
          <a:xfrm>
            <a:off x="1096070" y="719560"/>
            <a:ext cx="7265467" cy="4264753"/>
            <a:chOff x="1047563" y="3463235"/>
            <a:chExt cx="6397438" cy="1123828"/>
          </a:xfrm>
        </p:grpSpPr>
        <p:sp>
          <p:nvSpPr>
            <p:cNvPr id="16" name="Rectangle: Top Corners Rounded 15">
              <a:extLst>
                <a:ext uri="{FF2B5EF4-FFF2-40B4-BE49-F238E27FC236}">
                  <a16:creationId xmlns:a16="http://schemas.microsoft.com/office/drawing/2014/main" id="{28A7EA35-ED5E-DB69-ED2D-4E10182A401E}"/>
                </a:ext>
              </a:extLst>
            </p:cNvPr>
            <p:cNvSpPr/>
            <p:nvPr userDrawn="1"/>
          </p:nvSpPr>
          <p:spPr>
            <a:xfrm flipV="1">
              <a:off x="1047563" y="3463235"/>
              <a:ext cx="6397438" cy="11238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Rounded 16">
              <a:extLst>
                <a:ext uri="{FF2B5EF4-FFF2-40B4-BE49-F238E27FC236}">
                  <a16:creationId xmlns:a16="http://schemas.microsoft.com/office/drawing/2014/main" id="{F419374D-D93B-BC63-FB8B-21D4BFB421E1}"/>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15211D06-C0E4-232C-9D72-18859F903316}"/>
              </a:ext>
            </a:extLst>
          </p:cNvPr>
          <p:cNvSpPr>
            <a:spLocks noGrp="1"/>
          </p:cNvSpPr>
          <p:nvPr>
            <p:ph type="body" sz="quarter" idx="19"/>
          </p:nvPr>
        </p:nvSpPr>
        <p:spPr>
          <a:xfrm>
            <a:off x="1687789" y="1540198"/>
            <a:ext cx="5431196" cy="3287764"/>
          </a:xfrm>
        </p:spPr>
        <p:txBody>
          <a:bodyPr/>
          <a:lstStyle/>
          <a:p>
            <a:pPr algn="l">
              <a:lnSpc>
                <a:spcPct val="150000"/>
              </a:lnSpc>
            </a:pPr>
            <a:r>
              <a:rPr lang="en-US" dirty="0"/>
              <a:t>11. seek out =</a:t>
            </a:r>
          </a:p>
          <a:p>
            <a:pPr algn="l">
              <a:lnSpc>
                <a:spcPct val="150000"/>
              </a:lnSpc>
            </a:pPr>
            <a:r>
              <a:rPr lang="en-US" dirty="0"/>
              <a:t>12. my favor =</a:t>
            </a:r>
          </a:p>
          <a:p>
            <a:pPr algn="l">
              <a:lnSpc>
                <a:spcPct val="150000"/>
              </a:lnSpc>
            </a:pPr>
            <a:r>
              <a:rPr lang="en-US" dirty="0"/>
              <a:t>13. background knowledge =</a:t>
            </a:r>
          </a:p>
          <a:p>
            <a:pPr algn="l">
              <a:lnSpc>
                <a:spcPct val="150000"/>
              </a:lnSpc>
            </a:pPr>
            <a:r>
              <a:rPr lang="en-US" dirty="0"/>
              <a:t>14. different education =</a:t>
            </a:r>
          </a:p>
          <a:p>
            <a:pPr algn="l">
              <a:lnSpc>
                <a:spcPct val="150000"/>
              </a:lnSpc>
            </a:pPr>
            <a:r>
              <a:rPr lang="en-US" dirty="0"/>
              <a:t>15. device =</a:t>
            </a:r>
          </a:p>
          <a:p>
            <a:pPr algn="l">
              <a:lnSpc>
                <a:spcPct val="150000"/>
              </a:lnSpc>
            </a:pPr>
            <a:r>
              <a:rPr lang="en-US" dirty="0"/>
              <a:t>16. carry out=</a:t>
            </a:r>
          </a:p>
          <a:p>
            <a:pPr algn="l">
              <a:lnSpc>
                <a:spcPct val="150000"/>
              </a:lnSpc>
            </a:pPr>
            <a:r>
              <a:rPr lang="en-US" dirty="0"/>
              <a:t>17. task  =</a:t>
            </a:r>
          </a:p>
          <a:p>
            <a:pPr algn="l">
              <a:lnSpc>
                <a:spcPct val="150000"/>
              </a:lnSpc>
            </a:pPr>
            <a:r>
              <a:rPr lang="en-US" dirty="0"/>
              <a:t>18. feel strongly =</a:t>
            </a:r>
          </a:p>
        </p:txBody>
      </p:sp>
      <p:grpSp>
        <p:nvGrpSpPr>
          <p:cNvPr id="44" name="Group 43">
            <a:extLst>
              <a:ext uri="{FF2B5EF4-FFF2-40B4-BE49-F238E27FC236}">
                <a16:creationId xmlns:a16="http://schemas.microsoft.com/office/drawing/2014/main" id="{F2DA4483-7FB9-7E6C-6321-8927E2958858}"/>
              </a:ext>
            </a:extLst>
          </p:cNvPr>
          <p:cNvGrpSpPr/>
          <p:nvPr/>
        </p:nvGrpSpPr>
        <p:grpSpPr>
          <a:xfrm rot="711960">
            <a:off x="121109" y="4314083"/>
            <a:ext cx="663544" cy="637106"/>
            <a:chOff x="8551500" y="4250186"/>
            <a:chExt cx="380015" cy="364875"/>
          </a:xfrm>
        </p:grpSpPr>
        <p:pic>
          <p:nvPicPr>
            <p:cNvPr id="45" name="Graphic 44">
              <a:extLst>
                <a:ext uri="{FF2B5EF4-FFF2-40B4-BE49-F238E27FC236}">
                  <a16:creationId xmlns:a16="http://schemas.microsoft.com/office/drawing/2014/main" id="{DEAC0BD3-4BB4-9067-D90D-181637EA4C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98487">
              <a:off x="8551500" y="4250186"/>
              <a:ext cx="380015" cy="364875"/>
            </a:xfrm>
            <a:prstGeom prst="rect">
              <a:avLst/>
            </a:prstGeom>
          </p:spPr>
        </p:pic>
        <p:pic>
          <p:nvPicPr>
            <p:cNvPr id="46" name="Graphic 45">
              <a:extLst>
                <a:ext uri="{FF2B5EF4-FFF2-40B4-BE49-F238E27FC236}">
                  <a16:creationId xmlns:a16="http://schemas.microsoft.com/office/drawing/2014/main" id="{7C32FEB9-E918-EC25-EBFE-CCB3DC9B3F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98487">
              <a:off x="8636499" y="4331799"/>
              <a:ext cx="210015" cy="201648"/>
            </a:xfrm>
            <a:prstGeom prst="rect">
              <a:avLst/>
            </a:prstGeom>
          </p:spPr>
        </p:pic>
      </p:grpSp>
      <p:sp>
        <p:nvSpPr>
          <p:cNvPr id="25" name="Text Placeholder 5">
            <a:extLst>
              <a:ext uri="{FF2B5EF4-FFF2-40B4-BE49-F238E27FC236}">
                <a16:creationId xmlns:a16="http://schemas.microsoft.com/office/drawing/2014/main" id="{FABB300F-1543-28BB-C0C3-9548BB36DAC5}"/>
              </a:ext>
            </a:extLst>
          </p:cNvPr>
          <p:cNvSpPr txBox="1">
            <a:spLocks/>
          </p:cNvSpPr>
          <p:nvPr/>
        </p:nvSpPr>
        <p:spPr>
          <a:xfrm>
            <a:off x="107632" y="124765"/>
            <a:ext cx="4295755"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latin typeface="JasmineUPC" panose="02020603050405020304" pitchFamily="18" charset="-34"/>
                <a:cs typeface="JasmineUPC" panose="02020603050405020304" pitchFamily="18" charset="-34"/>
              </a:rPr>
              <a:t>4. How do we say these word or words in Thai? </a:t>
            </a:r>
          </a:p>
        </p:txBody>
      </p:sp>
      <p:sp>
        <p:nvSpPr>
          <p:cNvPr id="2" name="Text Placeholder 5">
            <a:extLst>
              <a:ext uri="{FF2B5EF4-FFF2-40B4-BE49-F238E27FC236}">
                <a16:creationId xmlns:a16="http://schemas.microsoft.com/office/drawing/2014/main" id="{FD5E52FD-D926-BF92-FDCB-8F973A2AD54A}"/>
              </a:ext>
            </a:extLst>
          </p:cNvPr>
          <p:cNvSpPr txBox="1">
            <a:spLocks/>
          </p:cNvSpPr>
          <p:nvPr/>
        </p:nvSpPr>
        <p:spPr>
          <a:xfrm>
            <a:off x="2627513" y="1498030"/>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ค้นคว้า</a:t>
            </a:r>
            <a:endParaRPr lang="en-US" dirty="0">
              <a:latin typeface="JasmineUPC" panose="02020603050405020304" pitchFamily="18" charset="-34"/>
              <a:cs typeface="JasmineUPC" panose="02020603050405020304" pitchFamily="18" charset="-34"/>
            </a:endParaRPr>
          </a:p>
        </p:txBody>
      </p:sp>
      <p:sp>
        <p:nvSpPr>
          <p:cNvPr id="3" name="Text Placeholder 5">
            <a:extLst>
              <a:ext uri="{FF2B5EF4-FFF2-40B4-BE49-F238E27FC236}">
                <a16:creationId xmlns:a16="http://schemas.microsoft.com/office/drawing/2014/main" id="{E0DB709C-1C26-4967-5A5A-41B312837491}"/>
              </a:ext>
            </a:extLst>
          </p:cNvPr>
          <p:cNvSpPr txBox="1">
            <a:spLocks/>
          </p:cNvSpPr>
          <p:nvPr/>
        </p:nvSpPr>
        <p:spPr>
          <a:xfrm>
            <a:off x="2627513" y="1887301"/>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ที่น่าสนใจ</a:t>
            </a:r>
            <a:endParaRPr lang="en-US" dirty="0">
              <a:latin typeface="JasmineUPC" panose="02020603050405020304" pitchFamily="18" charset="-34"/>
              <a:cs typeface="JasmineUPC" panose="02020603050405020304" pitchFamily="18" charset="-34"/>
            </a:endParaRPr>
          </a:p>
        </p:txBody>
      </p:sp>
      <p:sp>
        <p:nvSpPr>
          <p:cNvPr id="5" name="Text Placeholder 5">
            <a:extLst>
              <a:ext uri="{FF2B5EF4-FFF2-40B4-BE49-F238E27FC236}">
                <a16:creationId xmlns:a16="http://schemas.microsoft.com/office/drawing/2014/main" id="{A9282428-7F01-8B0F-C405-C0F279496FC4}"/>
              </a:ext>
            </a:extLst>
          </p:cNvPr>
          <p:cNvSpPr txBox="1">
            <a:spLocks/>
          </p:cNvSpPr>
          <p:nvPr/>
        </p:nvSpPr>
        <p:spPr>
          <a:xfrm>
            <a:off x="3564597" y="2211857"/>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ความรู้เดิม</a:t>
            </a:r>
            <a:endParaRPr lang="en-US" dirty="0">
              <a:latin typeface="JasmineUPC" panose="02020603050405020304" pitchFamily="18" charset="-34"/>
              <a:cs typeface="JasmineUPC" panose="02020603050405020304" pitchFamily="18" charset="-34"/>
            </a:endParaRPr>
          </a:p>
        </p:txBody>
      </p:sp>
      <p:sp>
        <p:nvSpPr>
          <p:cNvPr id="6" name="Text Placeholder 5">
            <a:extLst>
              <a:ext uri="{FF2B5EF4-FFF2-40B4-BE49-F238E27FC236}">
                <a16:creationId xmlns:a16="http://schemas.microsoft.com/office/drawing/2014/main" id="{499F3526-EA9D-4095-8D16-D943A98AC674}"/>
              </a:ext>
            </a:extLst>
          </p:cNvPr>
          <p:cNvSpPr txBox="1">
            <a:spLocks/>
          </p:cNvSpPr>
          <p:nvPr/>
        </p:nvSpPr>
        <p:spPr>
          <a:xfrm>
            <a:off x="3309370" y="2532791"/>
            <a:ext cx="2988485"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การรศึกษาที่หลากหลาย</a:t>
            </a:r>
            <a:endParaRPr lang="en-US" dirty="0">
              <a:latin typeface="JasmineUPC" panose="02020603050405020304" pitchFamily="18" charset="-34"/>
              <a:cs typeface="JasmineUPC" panose="02020603050405020304" pitchFamily="18" charset="-34"/>
            </a:endParaRPr>
          </a:p>
        </p:txBody>
      </p:sp>
      <p:sp>
        <p:nvSpPr>
          <p:cNvPr id="7" name="Text Placeholder 5">
            <a:extLst>
              <a:ext uri="{FF2B5EF4-FFF2-40B4-BE49-F238E27FC236}">
                <a16:creationId xmlns:a16="http://schemas.microsoft.com/office/drawing/2014/main" id="{F6904F0A-34F8-4AA5-D879-19E407EF6B2E}"/>
              </a:ext>
            </a:extLst>
          </p:cNvPr>
          <p:cNvSpPr txBox="1">
            <a:spLocks/>
          </p:cNvSpPr>
          <p:nvPr/>
        </p:nvSpPr>
        <p:spPr>
          <a:xfrm>
            <a:off x="2533247" y="2895069"/>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เครื่องมือ</a:t>
            </a:r>
            <a:endParaRPr lang="en-US" dirty="0">
              <a:latin typeface="JasmineUPC" panose="02020603050405020304" pitchFamily="18" charset="-34"/>
              <a:cs typeface="JasmineUPC" panose="02020603050405020304" pitchFamily="18" charset="-34"/>
            </a:endParaRPr>
          </a:p>
        </p:txBody>
      </p:sp>
      <p:sp>
        <p:nvSpPr>
          <p:cNvPr id="8" name="Text Placeholder 5">
            <a:extLst>
              <a:ext uri="{FF2B5EF4-FFF2-40B4-BE49-F238E27FC236}">
                <a16:creationId xmlns:a16="http://schemas.microsoft.com/office/drawing/2014/main" id="{5429DCAD-B63A-1953-A857-F76C4F58C0CD}"/>
              </a:ext>
            </a:extLst>
          </p:cNvPr>
          <p:cNvSpPr txBox="1">
            <a:spLocks/>
          </p:cNvSpPr>
          <p:nvPr/>
        </p:nvSpPr>
        <p:spPr>
          <a:xfrm>
            <a:off x="2608750" y="3249952"/>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ทำงาน</a:t>
            </a:r>
            <a:endParaRPr lang="en-US" dirty="0">
              <a:latin typeface="JasmineUPC" panose="02020603050405020304" pitchFamily="18" charset="-34"/>
              <a:cs typeface="JasmineUPC" panose="02020603050405020304" pitchFamily="18" charset="-34"/>
            </a:endParaRPr>
          </a:p>
        </p:txBody>
      </p:sp>
      <p:sp>
        <p:nvSpPr>
          <p:cNvPr id="9" name="Text Placeholder 5">
            <a:extLst>
              <a:ext uri="{FF2B5EF4-FFF2-40B4-BE49-F238E27FC236}">
                <a16:creationId xmlns:a16="http://schemas.microsoft.com/office/drawing/2014/main" id="{D69C795A-C6F1-BDB4-AB27-0FBC1B9EE299}"/>
              </a:ext>
            </a:extLst>
          </p:cNvPr>
          <p:cNvSpPr txBox="1">
            <a:spLocks/>
          </p:cNvSpPr>
          <p:nvPr/>
        </p:nvSpPr>
        <p:spPr>
          <a:xfrm>
            <a:off x="2454476" y="3589120"/>
            <a:ext cx="3523857"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ภาระงาน</a:t>
            </a:r>
            <a:endParaRPr lang="en-US" dirty="0">
              <a:latin typeface="JasmineUPC" panose="02020603050405020304" pitchFamily="18" charset="-34"/>
              <a:cs typeface="JasmineUPC" panose="02020603050405020304" pitchFamily="18" charset="-34"/>
            </a:endParaRPr>
          </a:p>
        </p:txBody>
      </p:sp>
      <p:sp>
        <p:nvSpPr>
          <p:cNvPr id="10" name="Text Placeholder 5">
            <a:extLst>
              <a:ext uri="{FF2B5EF4-FFF2-40B4-BE49-F238E27FC236}">
                <a16:creationId xmlns:a16="http://schemas.microsoft.com/office/drawing/2014/main" id="{50AF3D76-8BA9-AEC8-8AF2-4C0132B486FC}"/>
              </a:ext>
            </a:extLst>
          </p:cNvPr>
          <p:cNvSpPr txBox="1">
            <a:spLocks/>
          </p:cNvSpPr>
          <p:nvPr/>
        </p:nvSpPr>
        <p:spPr>
          <a:xfrm>
            <a:off x="2865291" y="3937116"/>
            <a:ext cx="2857036"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ให้ความสำคัญ</a:t>
            </a:r>
            <a:endParaRPr lang="en-US"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4228862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P spid="5" grpId="0"/>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8CFF1-7DC7-8F7D-EC1B-C84F157C1464}"/>
            </a:ext>
          </a:extLst>
        </p:cNvPr>
        <p:cNvGrpSpPr/>
        <p:nvPr/>
      </p:nvGrpSpPr>
      <p:grpSpPr>
        <a:xfrm>
          <a:off x="0" y="0"/>
          <a:ext cx="0" cy="0"/>
          <a:chOff x="0" y="0"/>
          <a:chExt cx="0" cy="0"/>
        </a:xfrm>
      </p:grpSpPr>
      <p:sp>
        <p:nvSpPr>
          <p:cNvPr id="26" name="Rectangle: Top Corners Rounded 77">
            <a:extLst>
              <a:ext uri="{FF2B5EF4-FFF2-40B4-BE49-F238E27FC236}">
                <a16:creationId xmlns:a16="http://schemas.microsoft.com/office/drawing/2014/main" id="{C6974829-EE36-5F45-612C-A3CD6303270B}"/>
              </a:ext>
            </a:extLst>
          </p:cNvPr>
          <p:cNvSpPr/>
          <p:nvPr/>
        </p:nvSpPr>
        <p:spPr>
          <a:xfrm rot="5400000">
            <a:off x="2509826" y="-2430845"/>
            <a:ext cx="467895" cy="552416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information and discuss with your</a:t>
            </a:r>
          </a:p>
        </p:txBody>
      </p:sp>
      <p:grpSp>
        <p:nvGrpSpPr>
          <p:cNvPr id="18" name="Group 17">
            <a:extLst>
              <a:ext uri="{FF2B5EF4-FFF2-40B4-BE49-F238E27FC236}">
                <a16:creationId xmlns:a16="http://schemas.microsoft.com/office/drawing/2014/main" id="{C648CFBA-43A7-2BD7-29C3-3CC239B5BEF7}"/>
              </a:ext>
            </a:extLst>
          </p:cNvPr>
          <p:cNvGrpSpPr/>
          <p:nvPr/>
        </p:nvGrpSpPr>
        <p:grpSpPr>
          <a:xfrm>
            <a:off x="1096070" y="719560"/>
            <a:ext cx="7265467" cy="4264753"/>
            <a:chOff x="1047563" y="3463235"/>
            <a:chExt cx="6397438" cy="1123828"/>
          </a:xfrm>
        </p:grpSpPr>
        <p:sp>
          <p:nvSpPr>
            <p:cNvPr id="16" name="Rectangle: Top Corners Rounded 15">
              <a:extLst>
                <a:ext uri="{FF2B5EF4-FFF2-40B4-BE49-F238E27FC236}">
                  <a16:creationId xmlns:a16="http://schemas.microsoft.com/office/drawing/2014/main" id="{769D409F-EC87-1354-96D8-A93CC7DE00CC}"/>
                </a:ext>
              </a:extLst>
            </p:cNvPr>
            <p:cNvSpPr/>
            <p:nvPr userDrawn="1"/>
          </p:nvSpPr>
          <p:spPr>
            <a:xfrm flipV="1">
              <a:off x="1047563" y="3463235"/>
              <a:ext cx="6397438" cy="11238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Rounded 16">
              <a:extLst>
                <a:ext uri="{FF2B5EF4-FFF2-40B4-BE49-F238E27FC236}">
                  <a16:creationId xmlns:a16="http://schemas.microsoft.com/office/drawing/2014/main" id="{DB48953E-7D26-18CB-6B2C-5401AD683483}"/>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3A671614-B1DF-764A-D387-34B210E87BDC}"/>
              </a:ext>
            </a:extLst>
          </p:cNvPr>
          <p:cNvSpPr>
            <a:spLocks noGrp="1"/>
          </p:cNvSpPr>
          <p:nvPr>
            <p:ph type="body" sz="quarter" idx="19"/>
          </p:nvPr>
        </p:nvSpPr>
        <p:spPr>
          <a:xfrm>
            <a:off x="1473909" y="1243653"/>
            <a:ext cx="6621882" cy="3444115"/>
          </a:xfrm>
        </p:spPr>
        <p:txBody>
          <a:bodyPr/>
          <a:lstStyle/>
          <a:p>
            <a:pPr algn="l">
              <a:lnSpc>
                <a:spcPct val="100000"/>
              </a:lnSpc>
              <a:spcBef>
                <a:spcPts val="400"/>
              </a:spcBef>
            </a:pPr>
            <a:r>
              <a:rPr lang="en-US" sz="1600" dirty="0">
                <a:latin typeface="Angsana New" panose="02020603050405020304" pitchFamily="18" charset="-34"/>
                <a:cs typeface="Angsana New" panose="02020603050405020304" pitchFamily="18" charset="-34"/>
              </a:rPr>
              <a:t>1. Some good references for searching about project management are Google and the reference book A Guide to Project</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Management Body of Knowledge.</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2. Project management is the application of knowledge, skills, tools and techniques to project activities to meet project</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requirements.</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3. There are four components in project activities: knowledge, skills, tools and techniques.</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4. Knowledge means what is known in a particular field. It is learned through education.</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5. Skill requirements are a particular ability, expertise, ability to do something well arising from talent, training or practice.</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6. The definition of tools is a device held in one's hand, used to carry out a particular function.</a:t>
            </a:r>
          </a:p>
          <a:p>
            <a:pPr algn="l">
              <a:lnSpc>
                <a:spcPct val="100000"/>
              </a:lnSpc>
              <a:spcBef>
                <a:spcPts val="400"/>
              </a:spcBef>
            </a:pPr>
            <a:r>
              <a:rPr lang="en-US" sz="1600" dirty="0">
                <a:latin typeface="Angsana New" panose="02020603050405020304" pitchFamily="18" charset="-34"/>
                <a:cs typeface="Angsana New" panose="02020603050405020304" pitchFamily="18" charset="-34"/>
              </a:rPr>
              <a:t>7. Techniques mean ways of carrying out a particular task.</a:t>
            </a:r>
          </a:p>
        </p:txBody>
      </p:sp>
      <p:grpSp>
        <p:nvGrpSpPr>
          <p:cNvPr id="44" name="Group 43">
            <a:extLst>
              <a:ext uri="{FF2B5EF4-FFF2-40B4-BE49-F238E27FC236}">
                <a16:creationId xmlns:a16="http://schemas.microsoft.com/office/drawing/2014/main" id="{F6E613EF-8E4B-9C46-75F0-773B1AC405AA}"/>
              </a:ext>
            </a:extLst>
          </p:cNvPr>
          <p:cNvGrpSpPr/>
          <p:nvPr/>
        </p:nvGrpSpPr>
        <p:grpSpPr>
          <a:xfrm rot="711960">
            <a:off x="121109" y="4314083"/>
            <a:ext cx="663544" cy="637106"/>
            <a:chOff x="8551500" y="4250186"/>
            <a:chExt cx="380015" cy="364875"/>
          </a:xfrm>
        </p:grpSpPr>
        <p:pic>
          <p:nvPicPr>
            <p:cNvPr id="45" name="Graphic 44">
              <a:extLst>
                <a:ext uri="{FF2B5EF4-FFF2-40B4-BE49-F238E27FC236}">
                  <a16:creationId xmlns:a16="http://schemas.microsoft.com/office/drawing/2014/main" id="{4B533923-A83B-55AB-789C-4295BA6DA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98487">
              <a:off x="8551500" y="4250186"/>
              <a:ext cx="380015" cy="364875"/>
            </a:xfrm>
            <a:prstGeom prst="rect">
              <a:avLst/>
            </a:prstGeom>
          </p:spPr>
        </p:pic>
        <p:pic>
          <p:nvPicPr>
            <p:cNvPr id="46" name="Graphic 45">
              <a:extLst>
                <a:ext uri="{FF2B5EF4-FFF2-40B4-BE49-F238E27FC236}">
                  <a16:creationId xmlns:a16="http://schemas.microsoft.com/office/drawing/2014/main" id="{B49BFA09-D0DA-76C8-1B51-75031E6167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98487">
              <a:off x="8636499" y="4331799"/>
              <a:ext cx="210015" cy="201648"/>
            </a:xfrm>
            <a:prstGeom prst="rect">
              <a:avLst/>
            </a:prstGeom>
          </p:spPr>
        </p:pic>
      </p:grpSp>
      <p:sp>
        <p:nvSpPr>
          <p:cNvPr id="25" name="Text Placeholder 5">
            <a:extLst>
              <a:ext uri="{FF2B5EF4-FFF2-40B4-BE49-F238E27FC236}">
                <a16:creationId xmlns:a16="http://schemas.microsoft.com/office/drawing/2014/main" id="{35A1F143-C744-1D78-4CF6-B48D04447A2E}"/>
              </a:ext>
            </a:extLst>
          </p:cNvPr>
          <p:cNvSpPr txBox="1">
            <a:spLocks/>
          </p:cNvSpPr>
          <p:nvPr/>
        </p:nvSpPr>
        <p:spPr>
          <a:xfrm>
            <a:off x="107632" y="124765"/>
            <a:ext cx="7350240" cy="74397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latin typeface="JasmineUPC" panose="02020603050405020304" pitchFamily="18" charset="-34"/>
                <a:cs typeface="JasmineUPC" panose="02020603050405020304" pitchFamily="18" charset="-34"/>
              </a:rPr>
              <a:t>5. Study this information and discuss with your class and the teacher..</a:t>
            </a:r>
          </a:p>
        </p:txBody>
      </p:sp>
      <p:sp>
        <p:nvSpPr>
          <p:cNvPr id="7" name="Text Placeholder 5">
            <a:extLst>
              <a:ext uri="{FF2B5EF4-FFF2-40B4-BE49-F238E27FC236}">
                <a16:creationId xmlns:a16="http://schemas.microsoft.com/office/drawing/2014/main" id="{0B310485-50E7-D0F5-43B5-E5B573844E3C}"/>
              </a:ext>
            </a:extLst>
          </p:cNvPr>
          <p:cNvSpPr txBox="1">
            <a:spLocks/>
          </p:cNvSpPr>
          <p:nvPr/>
        </p:nvSpPr>
        <p:spPr>
          <a:xfrm>
            <a:off x="2533247" y="2895069"/>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latin typeface="JasmineUPC" panose="02020603050405020304" pitchFamily="18" charset="-34"/>
              <a:cs typeface="JasmineUPC" panose="02020603050405020304" pitchFamily="18" charset="-34"/>
            </a:endParaRPr>
          </a:p>
        </p:txBody>
      </p:sp>
      <p:sp>
        <p:nvSpPr>
          <p:cNvPr id="8" name="Text Placeholder 5">
            <a:extLst>
              <a:ext uri="{FF2B5EF4-FFF2-40B4-BE49-F238E27FC236}">
                <a16:creationId xmlns:a16="http://schemas.microsoft.com/office/drawing/2014/main" id="{03BD2751-BFE0-5203-73B4-0405D2F22879}"/>
              </a:ext>
            </a:extLst>
          </p:cNvPr>
          <p:cNvSpPr txBox="1">
            <a:spLocks/>
          </p:cNvSpPr>
          <p:nvPr/>
        </p:nvSpPr>
        <p:spPr>
          <a:xfrm>
            <a:off x="2608750" y="3249952"/>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latin typeface="JasmineUPC" panose="02020603050405020304" pitchFamily="18" charset="-34"/>
              <a:cs typeface="JasmineUPC" panose="02020603050405020304" pitchFamily="18" charset="-34"/>
            </a:endParaRPr>
          </a:p>
        </p:txBody>
      </p:sp>
      <p:sp>
        <p:nvSpPr>
          <p:cNvPr id="9" name="Text Placeholder 5">
            <a:extLst>
              <a:ext uri="{FF2B5EF4-FFF2-40B4-BE49-F238E27FC236}">
                <a16:creationId xmlns:a16="http://schemas.microsoft.com/office/drawing/2014/main" id="{1409EE0D-648B-E6DB-B6C7-DF4B9EF7808B}"/>
              </a:ext>
            </a:extLst>
          </p:cNvPr>
          <p:cNvSpPr txBox="1">
            <a:spLocks/>
          </p:cNvSpPr>
          <p:nvPr/>
        </p:nvSpPr>
        <p:spPr>
          <a:xfrm>
            <a:off x="2454476" y="3589120"/>
            <a:ext cx="3523857"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5215388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nodePh="1">
                                  <p:stCondLst>
                                    <p:cond delay="0"/>
                                  </p:stCondLst>
                                  <p:endCondLst>
                                    <p:cond evt="begin" delay="0">
                                      <p:tn val="41"/>
                                    </p:cond>
                                  </p:end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nodePh="1">
                                  <p:stCondLst>
                                    <p:cond delay="0"/>
                                  </p:stCondLst>
                                  <p:endCondLst>
                                    <p:cond evt="begin" delay="0">
                                      <p:tn val="45"/>
                                    </p:cond>
                                  </p:end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nodePh="1">
                                  <p:stCondLst>
                                    <p:cond delay="0"/>
                                  </p:stCondLst>
                                  <p:endCondLst>
                                    <p:cond evt="begin" delay="0">
                                      <p:tn val="49"/>
                                    </p:cond>
                                  </p:end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BF123-9A87-E1B1-5F24-A4583D1F786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C553DDA9-C1BA-0806-F521-902B5978E271}"/>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F59D2CDE-083E-552D-CAF1-1CAAA2D5112C}"/>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10B88F7E-21E5-D371-94D2-56F78843E9B6}"/>
              </a:ext>
            </a:extLst>
          </p:cNvPr>
          <p:cNvSpPr txBox="1"/>
          <p:nvPr/>
        </p:nvSpPr>
        <p:spPr>
          <a:xfrm>
            <a:off x="1418263" y="315112"/>
            <a:ext cx="6877879" cy="584775"/>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Speaking Stage [2 hours]</a:t>
            </a:r>
          </a:p>
        </p:txBody>
      </p:sp>
      <p:grpSp>
        <p:nvGrpSpPr>
          <p:cNvPr id="4" name="Group 17">
            <a:extLst>
              <a:ext uri="{FF2B5EF4-FFF2-40B4-BE49-F238E27FC236}">
                <a16:creationId xmlns:a16="http://schemas.microsoft.com/office/drawing/2014/main" id="{EC8F1473-2593-3907-22FF-0348363AD70D}"/>
              </a:ext>
            </a:extLst>
          </p:cNvPr>
          <p:cNvGrpSpPr/>
          <p:nvPr/>
        </p:nvGrpSpPr>
        <p:grpSpPr>
          <a:xfrm>
            <a:off x="629804" y="1629851"/>
            <a:ext cx="7971270" cy="3603629"/>
            <a:chOff x="1047563" y="3463235"/>
            <a:chExt cx="6397438" cy="1123828"/>
          </a:xfrm>
        </p:grpSpPr>
        <p:sp>
          <p:nvSpPr>
            <p:cNvPr id="5" name="Rectangle: Top Corners Rounded 15">
              <a:extLst>
                <a:ext uri="{FF2B5EF4-FFF2-40B4-BE49-F238E27FC236}">
                  <a16:creationId xmlns:a16="http://schemas.microsoft.com/office/drawing/2014/main" id="{E93D4F65-DF5F-878C-3D1A-FFF23BCBE97F}"/>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EDE5DB3F-9459-6F22-23EB-55D207491557}"/>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BF9C5A61-8F62-F889-576A-2ECCA601F89C}"/>
              </a:ext>
            </a:extLst>
          </p:cNvPr>
          <p:cNvSpPr txBox="1"/>
          <p:nvPr/>
        </p:nvSpPr>
        <p:spPr>
          <a:xfrm>
            <a:off x="1264656" y="2387149"/>
            <a:ext cx="5598988" cy="2108269"/>
          </a:xfrm>
          <a:prstGeom prst="rect">
            <a:avLst/>
          </a:prstGeom>
          <a:noFill/>
        </p:spPr>
        <p:txBody>
          <a:bodyPr wrap="square">
            <a:spAutoFit/>
          </a:bodyPr>
          <a:lstStyle/>
          <a:p>
            <a:pPr>
              <a:spcBef>
                <a:spcPts val="600"/>
              </a:spcBef>
            </a:pPr>
            <a:r>
              <a:rPr lang="en-US" sz="1200" b="1" dirty="0"/>
              <a:t>1. Study these sentences.</a:t>
            </a:r>
          </a:p>
          <a:p>
            <a:pPr>
              <a:spcBef>
                <a:spcPts val="600"/>
              </a:spcBef>
            </a:pPr>
            <a:r>
              <a:rPr lang="th-TH" sz="1200" b="1" dirty="0"/>
              <a:t>คำกล่าวเริ่มต้นการนำเสนอ </a:t>
            </a:r>
            <a:r>
              <a:rPr lang="en-US" sz="1200" b="1" dirty="0"/>
              <a:t>project work</a:t>
            </a:r>
          </a:p>
          <a:p>
            <a:pPr>
              <a:spcBef>
                <a:spcPts val="600"/>
              </a:spcBef>
            </a:pPr>
            <a:r>
              <a:rPr lang="en-US" sz="1200" b="1" dirty="0"/>
              <a:t>1. Hello, I'm </a:t>
            </a:r>
            <a:r>
              <a:rPr lang="en-US" sz="1200" b="1" dirty="0" err="1"/>
              <a:t>Taninton</a:t>
            </a:r>
            <a:r>
              <a:rPr lang="en-US" sz="1200" b="1" dirty="0"/>
              <a:t>, an English instructor at </a:t>
            </a:r>
            <a:r>
              <a:rPr lang="en-US" sz="1200" b="1" dirty="0" err="1"/>
              <a:t>Phichit</a:t>
            </a:r>
            <a:endParaRPr lang="en-US" sz="1200" b="1" dirty="0"/>
          </a:p>
          <a:p>
            <a:pPr>
              <a:spcBef>
                <a:spcPts val="600"/>
              </a:spcBef>
            </a:pPr>
            <a:r>
              <a:rPr lang="en-US" sz="1200" b="1" dirty="0"/>
              <a:t>Technical College.</a:t>
            </a:r>
          </a:p>
          <a:p>
            <a:pPr>
              <a:spcBef>
                <a:spcPts val="600"/>
              </a:spcBef>
            </a:pPr>
            <a:r>
              <a:rPr lang="en-US" sz="1200" b="1" dirty="0"/>
              <a:t>2. Welcome to the project work presentation today on</a:t>
            </a:r>
          </a:p>
          <a:p>
            <a:pPr>
              <a:spcBef>
                <a:spcPts val="600"/>
              </a:spcBef>
            </a:pPr>
            <a:r>
              <a:rPr lang="en-US" sz="1200" b="1" dirty="0"/>
              <a:t>cleaning machines.</a:t>
            </a:r>
          </a:p>
          <a:p>
            <a:pPr>
              <a:spcBef>
                <a:spcPts val="600"/>
              </a:spcBef>
            </a:pPr>
            <a:r>
              <a:rPr lang="en-US" sz="1200" b="1" dirty="0"/>
              <a:t>3. It's easy to understand how to carry out the project.</a:t>
            </a:r>
          </a:p>
          <a:p>
            <a:pPr>
              <a:spcBef>
                <a:spcPts val="600"/>
              </a:spcBef>
            </a:pPr>
            <a:r>
              <a:rPr lang="en-US" sz="1200" b="1" dirty="0"/>
              <a:t>English Project Work 5 </a:t>
            </a:r>
          </a:p>
        </p:txBody>
      </p:sp>
    </p:spTree>
    <p:extLst>
      <p:ext uri="{BB962C8B-B14F-4D97-AF65-F5344CB8AC3E}">
        <p14:creationId xmlns:p14="http://schemas.microsoft.com/office/powerpoint/2010/main" val="2725862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9C565-4944-0922-5829-6041ADC763A0}"/>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122C83E2-666E-0E29-AC3A-ED0AA64AA0DC}"/>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6E66D687-C3E7-EA30-C1EE-506C79F5CF3B}"/>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20B52547-C91D-710E-D882-70EC71BA6408}"/>
              </a:ext>
            </a:extLst>
          </p:cNvPr>
          <p:cNvSpPr txBox="1"/>
          <p:nvPr/>
        </p:nvSpPr>
        <p:spPr>
          <a:xfrm>
            <a:off x="1418263" y="315112"/>
            <a:ext cx="6877879" cy="584775"/>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Speaking Stage [2 hours]</a:t>
            </a:r>
          </a:p>
        </p:txBody>
      </p:sp>
      <p:grpSp>
        <p:nvGrpSpPr>
          <p:cNvPr id="4" name="Group 17">
            <a:extLst>
              <a:ext uri="{FF2B5EF4-FFF2-40B4-BE49-F238E27FC236}">
                <a16:creationId xmlns:a16="http://schemas.microsoft.com/office/drawing/2014/main" id="{6271FED9-4AFD-F71F-847A-EBC9B615A57F}"/>
              </a:ext>
            </a:extLst>
          </p:cNvPr>
          <p:cNvGrpSpPr/>
          <p:nvPr/>
        </p:nvGrpSpPr>
        <p:grpSpPr>
          <a:xfrm>
            <a:off x="629804" y="1629851"/>
            <a:ext cx="7971270" cy="3603629"/>
            <a:chOff x="1047563" y="3463235"/>
            <a:chExt cx="6397438" cy="1123828"/>
          </a:xfrm>
        </p:grpSpPr>
        <p:sp>
          <p:nvSpPr>
            <p:cNvPr id="5" name="Rectangle: Top Corners Rounded 15">
              <a:extLst>
                <a:ext uri="{FF2B5EF4-FFF2-40B4-BE49-F238E27FC236}">
                  <a16:creationId xmlns:a16="http://schemas.microsoft.com/office/drawing/2014/main" id="{AFF54FEA-172E-472B-7F05-0AE4A43E2A36}"/>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83F09480-C843-9642-0EA5-469A0B4D08BF}"/>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E8CC1EAA-64E2-D3FB-F449-1AE6876E3DA0}"/>
              </a:ext>
            </a:extLst>
          </p:cNvPr>
          <p:cNvSpPr txBox="1"/>
          <p:nvPr/>
        </p:nvSpPr>
        <p:spPr>
          <a:xfrm>
            <a:off x="1212775" y="2115920"/>
            <a:ext cx="5598988" cy="2631490"/>
          </a:xfrm>
          <a:prstGeom prst="rect">
            <a:avLst/>
          </a:prstGeom>
          <a:noFill/>
        </p:spPr>
        <p:txBody>
          <a:bodyPr wrap="square">
            <a:spAutoFit/>
          </a:bodyPr>
          <a:lstStyle/>
          <a:p>
            <a:pPr>
              <a:spcBef>
                <a:spcPts val="600"/>
              </a:spcBef>
            </a:pPr>
            <a:r>
              <a:rPr lang="en-US" sz="1200" dirty="0"/>
              <a:t> </a:t>
            </a:r>
            <a:r>
              <a:rPr lang="th-TH" sz="1200" b="1" dirty="0"/>
              <a:t>คำกล่าวในการนำเสนอสาระสำคัญของ </a:t>
            </a:r>
            <a:r>
              <a:rPr lang="en-US" sz="1200" b="1" dirty="0"/>
              <a:t>project work</a:t>
            </a:r>
          </a:p>
          <a:p>
            <a:pPr>
              <a:spcBef>
                <a:spcPts val="600"/>
              </a:spcBef>
            </a:pPr>
            <a:r>
              <a:rPr lang="en-US" sz="1200" dirty="0"/>
              <a:t>1. I'd like to start with a clear definition.</a:t>
            </a:r>
          </a:p>
          <a:p>
            <a:pPr>
              <a:spcBef>
                <a:spcPts val="600"/>
              </a:spcBef>
            </a:pPr>
            <a:r>
              <a:rPr lang="en-US" sz="1200" dirty="0"/>
              <a:t>2. I want to break down some of the terms in our the project work.</a:t>
            </a:r>
          </a:p>
          <a:p>
            <a:pPr>
              <a:spcBef>
                <a:spcPts val="600"/>
              </a:spcBef>
            </a:pPr>
            <a:r>
              <a:rPr lang="en-US" sz="1200" dirty="0"/>
              <a:t>3. My reference today is from A Guide to Project Management,</a:t>
            </a:r>
          </a:p>
          <a:p>
            <a:pPr>
              <a:spcBef>
                <a:spcPts val="600"/>
              </a:spcBef>
            </a:pPr>
            <a:r>
              <a:rPr lang="en-US" sz="1200" dirty="0"/>
              <a:t>the fourth edition, by PMI.</a:t>
            </a:r>
          </a:p>
          <a:p>
            <a:pPr>
              <a:spcBef>
                <a:spcPts val="600"/>
              </a:spcBef>
            </a:pPr>
            <a:r>
              <a:rPr lang="en-US" sz="1200" dirty="0"/>
              <a:t>4. You may have other references that you want to seek out.</a:t>
            </a:r>
          </a:p>
          <a:p>
            <a:pPr>
              <a:spcBef>
                <a:spcPts val="600"/>
              </a:spcBef>
            </a:pPr>
            <a:r>
              <a:rPr lang="th-TH" sz="1200" b="1" dirty="0"/>
              <a:t>คำกล่าวเมื่อต้องการจบการนำเสนอ </a:t>
            </a:r>
            <a:r>
              <a:rPr lang="en-US" sz="1200" b="1" dirty="0"/>
              <a:t>project work</a:t>
            </a:r>
          </a:p>
          <a:p>
            <a:pPr>
              <a:spcBef>
                <a:spcPts val="600"/>
              </a:spcBef>
            </a:pPr>
            <a:r>
              <a:rPr lang="en-US" sz="1200" dirty="0"/>
              <a:t>1. These are the things that we do on the project work.</a:t>
            </a:r>
          </a:p>
          <a:p>
            <a:pPr>
              <a:spcBef>
                <a:spcPts val="600"/>
              </a:spcBef>
            </a:pPr>
            <a:r>
              <a:rPr lang="en-US" sz="1200" dirty="0"/>
              <a:t>2. We hope that all of you are familiar with our project work.</a:t>
            </a:r>
          </a:p>
          <a:p>
            <a:pPr>
              <a:spcBef>
                <a:spcPts val="600"/>
              </a:spcBef>
            </a:pPr>
            <a:r>
              <a:rPr lang="en-US" sz="1200" dirty="0"/>
              <a:t>2. Create your sentences for the project work presentation.</a:t>
            </a:r>
          </a:p>
        </p:txBody>
      </p:sp>
    </p:spTree>
    <p:extLst>
      <p:ext uri="{BB962C8B-B14F-4D97-AF65-F5344CB8AC3E}">
        <p14:creationId xmlns:p14="http://schemas.microsoft.com/office/powerpoint/2010/main" val="9233640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64B2E-BAE4-5F2B-A4C4-E80E2C20D95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77516953-ECE1-C93D-74C1-DEF2B51BEB38}"/>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64B5774F-A030-24BE-1EBE-C16715872469}"/>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20FD42FD-9908-B34F-BDDE-02794F8D4651}"/>
              </a:ext>
            </a:extLst>
          </p:cNvPr>
          <p:cNvSpPr txBox="1"/>
          <p:nvPr/>
        </p:nvSpPr>
        <p:spPr>
          <a:xfrm>
            <a:off x="1418263" y="315112"/>
            <a:ext cx="6877879" cy="584775"/>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Speaking Stage [2 hours]</a:t>
            </a:r>
          </a:p>
        </p:txBody>
      </p:sp>
      <p:grpSp>
        <p:nvGrpSpPr>
          <p:cNvPr id="4" name="Group 17">
            <a:extLst>
              <a:ext uri="{FF2B5EF4-FFF2-40B4-BE49-F238E27FC236}">
                <a16:creationId xmlns:a16="http://schemas.microsoft.com/office/drawing/2014/main" id="{F7BFFBBE-1D3F-B64C-C450-48313A20BD54}"/>
              </a:ext>
            </a:extLst>
          </p:cNvPr>
          <p:cNvGrpSpPr/>
          <p:nvPr/>
        </p:nvGrpSpPr>
        <p:grpSpPr>
          <a:xfrm>
            <a:off x="629804" y="1629851"/>
            <a:ext cx="7971270" cy="3603629"/>
            <a:chOff x="1047563" y="3463235"/>
            <a:chExt cx="6397438" cy="1123828"/>
          </a:xfrm>
        </p:grpSpPr>
        <p:sp>
          <p:nvSpPr>
            <p:cNvPr id="5" name="Rectangle: Top Corners Rounded 15">
              <a:extLst>
                <a:ext uri="{FF2B5EF4-FFF2-40B4-BE49-F238E27FC236}">
                  <a16:creationId xmlns:a16="http://schemas.microsoft.com/office/drawing/2014/main" id="{56E3D1B8-D571-ED76-A8D0-BCC9CD89A956}"/>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78CE3F68-8AC2-3DEC-8B2F-2F91EAB0032A}"/>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Rectangle: Top Corners Rounded 77">
            <a:extLst>
              <a:ext uri="{FF2B5EF4-FFF2-40B4-BE49-F238E27FC236}">
                <a16:creationId xmlns:a16="http://schemas.microsoft.com/office/drawing/2014/main" id="{DB79A01D-1588-0F7B-0176-5D8B0F9A75DC}"/>
              </a:ext>
            </a:extLst>
          </p:cNvPr>
          <p:cNvSpPr/>
          <p:nvPr/>
        </p:nvSpPr>
        <p:spPr>
          <a:xfrm rot="5400000">
            <a:off x="2546065" y="1766344"/>
            <a:ext cx="424349" cy="388692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2" name="Rectangle: Top Corners Rounded 77">
            <a:extLst>
              <a:ext uri="{FF2B5EF4-FFF2-40B4-BE49-F238E27FC236}">
                <a16:creationId xmlns:a16="http://schemas.microsoft.com/office/drawing/2014/main" id="{730DA6C8-B5B6-5FC0-9159-91BDC6F0C906}"/>
              </a:ext>
            </a:extLst>
          </p:cNvPr>
          <p:cNvSpPr/>
          <p:nvPr/>
        </p:nvSpPr>
        <p:spPr>
          <a:xfrm rot="5400000">
            <a:off x="2833794" y="446839"/>
            <a:ext cx="477946" cy="4515976"/>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10" name="กล่องข้อความ 9">
            <a:extLst>
              <a:ext uri="{FF2B5EF4-FFF2-40B4-BE49-F238E27FC236}">
                <a16:creationId xmlns:a16="http://schemas.microsoft.com/office/drawing/2014/main" id="{CFE0C47C-0A9F-4628-3850-265217519202}"/>
              </a:ext>
            </a:extLst>
          </p:cNvPr>
          <p:cNvSpPr txBox="1"/>
          <p:nvPr/>
        </p:nvSpPr>
        <p:spPr>
          <a:xfrm>
            <a:off x="814781" y="2557539"/>
            <a:ext cx="5598988" cy="1323439"/>
          </a:xfrm>
          <a:prstGeom prst="rect">
            <a:avLst/>
          </a:prstGeom>
          <a:noFill/>
        </p:spPr>
        <p:txBody>
          <a:bodyPr wrap="square">
            <a:spAutoFit/>
          </a:bodyPr>
          <a:lstStyle/>
          <a:p>
            <a:pPr>
              <a:spcBef>
                <a:spcPts val="600"/>
              </a:spcBef>
            </a:pPr>
            <a:r>
              <a:rPr lang="en-US" sz="1200" b="1" dirty="0"/>
              <a:t>2. Create your sentences for the project work presentation.</a:t>
            </a:r>
          </a:p>
          <a:p>
            <a:pPr>
              <a:spcBef>
                <a:spcPts val="600"/>
              </a:spcBef>
            </a:pPr>
            <a:endParaRPr lang="en-US" sz="1200" b="1" dirty="0"/>
          </a:p>
          <a:p>
            <a:pPr>
              <a:spcBef>
                <a:spcPts val="600"/>
              </a:spcBef>
            </a:pPr>
            <a:endParaRPr lang="en-US" sz="1200" b="1" dirty="0"/>
          </a:p>
          <a:p>
            <a:pPr>
              <a:spcBef>
                <a:spcPts val="600"/>
              </a:spcBef>
            </a:pPr>
            <a:endParaRPr lang="en-US" sz="1200" b="1" dirty="0"/>
          </a:p>
          <a:p>
            <a:pPr>
              <a:spcBef>
                <a:spcPts val="600"/>
              </a:spcBef>
            </a:pPr>
            <a:r>
              <a:rPr lang="en-US" sz="1200" b="1" dirty="0"/>
              <a:t>3. Present your presentation in front of the class. </a:t>
            </a:r>
          </a:p>
        </p:txBody>
      </p:sp>
    </p:spTree>
    <p:extLst>
      <p:ext uri="{BB962C8B-B14F-4D97-AF65-F5344CB8AC3E}">
        <p14:creationId xmlns:p14="http://schemas.microsoft.com/office/powerpoint/2010/main" val="434857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3CFE3-D272-579A-BC37-A21A7668C52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16D376E-7CFC-9EE1-0116-0A2766F9F8F4}"/>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00630988-3ED5-04F2-52F1-01720BE8F87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7ED63711-EA39-1575-76AC-8F8029842127}"/>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6EA15711-A036-8785-F560-4F47CE459D5B}"/>
              </a:ext>
            </a:extLst>
          </p:cNvPr>
          <p:cNvGrpSpPr/>
          <p:nvPr/>
        </p:nvGrpSpPr>
        <p:grpSpPr>
          <a:xfrm>
            <a:off x="1398807"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FB0E8C11-F67F-F6FF-2DDD-2202BFB6F247}"/>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6FDF8C64-D58A-426C-D3CF-E31639BA50E2}"/>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FE9992E9-FA2D-4AF7-AC07-F614C983194E}"/>
              </a:ext>
            </a:extLst>
          </p:cNvPr>
          <p:cNvSpPr txBox="1"/>
          <p:nvPr/>
        </p:nvSpPr>
        <p:spPr>
          <a:xfrm>
            <a:off x="1772504" y="2968224"/>
            <a:ext cx="6160585" cy="1054135"/>
          </a:xfrm>
          <a:prstGeom prst="rect">
            <a:avLst/>
          </a:prstGeom>
          <a:noFill/>
        </p:spPr>
        <p:txBody>
          <a:bodyPr wrap="square">
            <a:spAutoFit/>
          </a:bodyPr>
          <a:lstStyle/>
          <a:p>
            <a:pPr>
              <a:lnSpc>
                <a:spcPct val="150000"/>
              </a:lnSpc>
              <a:spcBef>
                <a:spcPts val="1200"/>
              </a:spcBef>
            </a:pPr>
            <a:r>
              <a:rPr lang="en-US" sz="1200" b="1" dirty="0"/>
              <a:t>1.1 Definition: Project is planned set of interrelated tasks to be executed over a fixed period and within certain cost and other limitations.</a:t>
            </a:r>
          </a:p>
          <a:p>
            <a:pPr>
              <a:lnSpc>
                <a:spcPct val="150000"/>
              </a:lnSpc>
              <a:spcBef>
                <a:spcPts val="1200"/>
              </a:spcBef>
            </a:pPr>
            <a:r>
              <a:rPr lang="en-US" sz="1200" b="1" dirty="0"/>
              <a:t>(http://www.businessdictionary.com/definition/project.html)</a:t>
            </a:r>
          </a:p>
        </p:txBody>
      </p:sp>
      <p:sp>
        <p:nvSpPr>
          <p:cNvPr id="8" name="Rectangle: Top Corners Rounded 77">
            <a:extLst>
              <a:ext uri="{FF2B5EF4-FFF2-40B4-BE49-F238E27FC236}">
                <a16:creationId xmlns:a16="http://schemas.microsoft.com/office/drawing/2014/main" id="{C4694146-BE7A-7E59-BD44-B942695BFDE2}"/>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2FA7DEB4-7777-EF02-EFBB-B41B89DFE44B}"/>
              </a:ext>
            </a:extLst>
          </p:cNvPr>
          <p:cNvSpPr txBox="1"/>
          <p:nvPr/>
        </p:nvSpPr>
        <p:spPr>
          <a:xfrm>
            <a:off x="6404" y="1683544"/>
            <a:ext cx="5506278" cy="369332"/>
          </a:xfrm>
          <a:prstGeom prst="rect">
            <a:avLst/>
          </a:prstGeom>
          <a:noFill/>
        </p:spPr>
        <p:txBody>
          <a:bodyPr wrap="square">
            <a:spAutoFit/>
          </a:bodyPr>
          <a:lstStyle/>
          <a:p>
            <a:r>
              <a:rPr lang="en-US" dirty="0">
                <a:effectLst/>
              </a:rPr>
              <a:t>1. Study this information.</a:t>
            </a:r>
            <a:endParaRPr lang="th-TH" dirty="0"/>
          </a:p>
        </p:txBody>
      </p:sp>
    </p:spTree>
    <p:extLst>
      <p:ext uri="{BB962C8B-B14F-4D97-AF65-F5344CB8AC3E}">
        <p14:creationId xmlns:p14="http://schemas.microsoft.com/office/powerpoint/2010/main" val="3524831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50A17-A12B-BD7B-B74A-61129D9EB9E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43B30DD2-7A64-A6B0-70F2-F856377C0408}"/>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4EB184BB-5BBC-8FFB-F7E8-822A981F799F}"/>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6E797FE9-C8B2-AB16-A8AD-9F4A9BAFF3CD}"/>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8B0B2739-4461-0605-F66F-3E636997194B}"/>
              </a:ext>
            </a:extLst>
          </p:cNvPr>
          <p:cNvGrpSpPr/>
          <p:nvPr/>
        </p:nvGrpSpPr>
        <p:grpSpPr>
          <a:xfrm>
            <a:off x="1398807"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FBD78237-4C03-74D2-08BC-77DD305D83FB}"/>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47EF0F7B-3768-3B8F-200E-C67C855ED60C}"/>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BD9B6CF4-F47E-027B-EBB2-2ACDAD3A7DB3}"/>
              </a:ext>
            </a:extLst>
          </p:cNvPr>
          <p:cNvSpPr txBox="1"/>
          <p:nvPr/>
        </p:nvSpPr>
        <p:spPr>
          <a:xfrm>
            <a:off x="1673218" y="2552700"/>
            <a:ext cx="5598988" cy="2285241"/>
          </a:xfrm>
          <a:prstGeom prst="rect">
            <a:avLst/>
          </a:prstGeom>
          <a:noFill/>
        </p:spPr>
        <p:txBody>
          <a:bodyPr wrap="square">
            <a:spAutoFit/>
          </a:bodyPr>
          <a:lstStyle/>
          <a:p>
            <a:pPr algn="thaiDist">
              <a:lnSpc>
                <a:spcPct val="150000"/>
              </a:lnSpc>
              <a:spcBef>
                <a:spcPts val="1200"/>
              </a:spcBef>
            </a:pPr>
            <a:r>
              <a:rPr lang="en-US" sz="1200" b="1" dirty="0"/>
              <a:t>1.2 At school, educational institute and university, a project is a research assignment given to a student which generally requires a larger amount of effort and more independent work than is involved in a normal essay assignment. It requires students to undertake their own fact-finding and analysis, either from library/Internet research or from gathering data empirically. The written report that comes from the project is usually in the form of a dissertation, which will contain sections on the project's inception, analysis, findings and conclusions.</a:t>
            </a:r>
          </a:p>
        </p:txBody>
      </p:sp>
      <p:sp>
        <p:nvSpPr>
          <p:cNvPr id="8" name="Rectangle: Top Corners Rounded 77">
            <a:extLst>
              <a:ext uri="{FF2B5EF4-FFF2-40B4-BE49-F238E27FC236}">
                <a16:creationId xmlns:a16="http://schemas.microsoft.com/office/drawing/2014/main" id="{8569AD29-A936-0EB3-B236-BEC3AB9F1EF4}"/>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F251C268-9E1D-737B-0EA3-5E7A045B82B9}"/>
              </a:ext>
            </a:extLst>
          </p:cNvPr>
          <p:cNvSpPr txBox="1"/>
          <p:nvPr/>
        </p:nvSpPr>
        <p:spPr>
          <a:xfrm>
            <a:off x="6404" y="1683544"/>
            <a:ext cx="5506278" cy="369332"/>
          </a:xfrm>
          <a:prstGeom prst="rect">
            <a:avLst/>
          </a:prstGeom>
          <a:noFill/>
        </p:spPr>
        <p:txBody>
          <a:bodyPr wrap="square">
            <a:spAutoFit/>
          </a:bodyPr>
          <a:lstStyle/>
          <a:p>
            <a:r>
              <a:rPr lang="en-US" dirty="0">
                <a:effectLst/>
              </a:rPr>
              <a:t>1. Study this information.</a:t>
            </a:r>
            <a:endParaRPr lang="th-TH" dirty="0"/>
          </a:p>
        </p:txBody>
      </p:sp>
    </p:spTree>
    <p:extLst>
      <p:ext uri="{BB962C8B-B14F-4D97-AF65-F5344CB8AC3E}">
        <p14:creationId xmlns:p14="http://schemas.microsoft.com/office/powerpoint/2010/main" val="3811047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8573-E08C-D026-FC36-87DBB5DE4050}"/>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286A76C-3EE1-89E5-5F4E-AD3B63DD45DC}"/>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B6EC1AA1-3036-E728-95D2-C2FBD0F928D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6DD6D7DA-4039-E748-8CE5-F8C0D57D9E76}"/>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941760F1-8DBB-0C11-06B6-6D22A726DD02}"/>
              </a:ext>
            </a:extLst>
          </p:cNvPr>
          <p:cNvGrpSpPr/>
          <p:nvPr/>
        </p:nvGrpSpPr>
        <p:grpSpPr>
          <a:xfrm>
            <a:off x="1398807"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622DFC9B-FC4C-E595-23F7-C7BD6A3BF750}"/>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BC7CA212-14B2-1EE0-D22B-4D8397354A05}"/>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5C56EECE-5A87-AF91-44D8-DF916B000DA8}"/>
              </a:ext>
            </a:extLst>
          </p:cNvPr>
          <p:cNvSpPr txBox="1"/>
          <p:nvPr/>
        </p:nvSpPr>
        <p:spPr>
          <a:xfrm>
            <a:off x="1772505" y="2449984"/>
            <a:ext cx="5598988" cy="2356414"/>
          </a:xfrm>
          <a:prstGeom prst="rect">
            <a:avLst/>
          </a:prstGeom>
          <a:noFill/>
        </p:spPr>
        <p:txBody>
          <a:bodyPr wrap="square">
            <a:spAutoFit/>
          </a:bodyPr>
          <a:lstStyle/>
          <a:p>
            <a:pPr algn="thaiDist">
              <a:lnSpc>
                <a:spcPct val="150000"/>
              </a:lnSpc>
              <a:spcBef>
                <a:spcPts val="1200"/>
              </a:spcBef>
            </a:pPr>
            <a:r>
              <a:rPr lang="en-US" sz="1100" b="1" dirty="0"/>
              <a:t>1.3 Engineering projects are, in many countries, specifically defined by legislation, which requires that such projects should be carried out by registered engineers and/or registered engineering companies. Only licensed companies can carry out such work as designing and constructing buildings, power plants, industrial facilities or installation of electrical networks as well as other type of work in the domain. The goal of the project is specified in a contract between the owner and the construction companies. As rule, an engineering project is broken down into design and construction phases. The outputs of the design process are drawings, calculations, and all other design documentation necessary to carry out the next phase. </a:t>
            </a:r>
          </a:p>
        </p:txBody>
      </p:sp>
      <p:sp>
        <p:nvSpPr>
          <p:cNvPr id="8" name="Rectangle: Top Corners Rounded 77">
            <a:extLst>
              <a:ext uri="{FF2B5EF4-FFF2-40B4-BE49-F238E27FC236}">
                <a16:creationId xmlns:a16="http://schemas.microsoft.com/office/drawing/2014/main" id="{FADA6316-1D07-0502-3E1A-CE952D94B51C}"/>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D389FF86-A8BB-6AC4-9859-ED7CC88D362E}"/>
              </a:ext>
            </a:extLst>
          </p:cNvPr>
          <p:cNvSpPr txBox="1"/>
          <p:nvPr/>
        </p:nvSpPr>
        <p:spPr>
          <a:xfrm>
            <a:off x="6404" y="1683544"/>
            <a:ext cx="5506278" cy="369332"/>
          </a:xfrm>
          <a:prstGeom prst="rect">
            <a:avLst/>
          </a:prstGeom>
          <a:noFill/>
        </p:spPr>
        <p:txBody>
          <a:bodyPr wrap="square">
            <a:spAutoFit/>
          </a:bodyPr>
          <a:lstStyle/>
          <a:p>
            <a:r>
              <a:rPr lang="en-US" dirty="0">
                <a:effectLst/>
              </a:rPr>
              <a:t>1. Study this information.</a:t>
            </a:r>
            <a:endParaRPr lang="th-TH" dirty="0"/>
          </a:p>
        </p:txBody>
      </p:sp>
    </p:spTree>
    <p:extLst>
      <p:ext uri="{BB962C8B-B14F-4D97-AF65-F5344CB8AC3E}">
        <p14:creationId xmlns:p14="http://schemas.microsoft.com/office/powerpoint/2010/main" val="225123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8D98A-1933-6DB1-2EED-DFA64A19A978}"/>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89ABD1DA-3359-FD91-5F3F-6F6EFBE0513D}"/>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78B417AF-B150-4B6B-2CE4-04366E74368A}"/>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8AF19B77-F402-0485-34CD-4FCFC8D0B067}"/>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B4772137-F1ED-CDC0-DC41-035CC3AE69B4}"/>
              </a:ext>
            </a:extLst>
          </p:cNvPr>
          <p:cNvGrpSpPr/>
          <p:nvPr/>
        </p:nvGrpSpPr>
        <p:grpSpPr>
          <a:xfrm>
            <a:off x="1398807"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469A695D-13C3-077C-F421-60639FB53C5D}"/>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307940EE-2B45-EEE7-52F1-6EEBF2BCC480}"/>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800E1E6C-04AA-BA74-3689-22368C59F5A7}"/>
              </a:ext>
            </a:extLst>
          </p:cNvPr>
          <p:cNvSpPr txBox="1"/>
          <p:nvPr/>
        </p:nvSpPr>
        <p:spPr>
          <a:xfrm>
            <a:off x="1673218" y="3037064"/>
            <a:ext cx="5598988" cy="1086836"/>
          </a:xfrm>
          <a:prstGeom prst="rect">
            <a:avLst/>
          </a:prstGeom>
          <a:noFill/>
        </p:spPr>
        <p:txBody>
          <a:bodyPr wrap="square">
            <a:spAutoFit/>
          </a:bodyPr>
          <a:lstStyle/>
          <a:p>
            <a:pPr algn="thaiDist">
              <a:lnSpc>
                <a:spcPct val="150000"/>
              </a:lnSpc>
              <a:spcBef>
                <a:spcPts val="1200"/>
              </a:spcBef>
            </a:pPr>
            <a:r>
              <a:rPr lang="en-US" sz="1100" b="1" dirty="0"/>
              <a:t>1.4 In project management, a project consists of a temporary endeavor undertaken to create a unique product, service or result. Another definition is a management environment that is created for the purpose of delivering one or more business products according to a specified business case.</a:t>
            </a:r>
          </a:p>
        </p:txBody>
      </p:sp>
      <p:sp>
        <p:nvSpPr>
          <p:cNvPr id="8" name="Rectangle: Top Corners Rounded 77">
            <a:extLst>
              <a:ext uri="{FF2B5EF4-FFF2-40B4-BE49-F238E27FC236}">
                <a16:creationId xmlns:a16="http://schemas.microsoft.com/office/drawing/2014/main" id="{FB480904-E775-0348-C011-9801E3209AAE}"/>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67DCC520-C20E-C56A-EEE7-7D49CA35C74B}"/>
              </a:ext>
            </a:extLst>
          </p:cNvPr>
          <p:cNvSpPr txBox="1"/>
          <p:nvPr/>
        </p:nvSpPr>
        <p:spPr>
          <a:xfrm>
            <a:off x="6404" y="1683544"/>
            <a:ext cx="5506278" cy="369332"/>
          </a:xfrm>
          <a:prstGeom prst="rect">
            <a:avLst/>
          </a:prstGeom>
          <a:noFill/>
        </p:spPr>
        <p:txBody>
          <a:bodyPr wrap="square">
            <a:spAutoFit/>
          </a:bodyPr>
          <a:lstStyle/>
          <a:p>
            <a:r>
              <a:rPr lang="en-US" dirty="0">
                <a:effectLst/>
              </a:rPr>
              <a:t>1. Study this information.</a:t>
            </a:r>
            <a:endParaRPr lang="th-TH" dirty="0"/>
          </a:p>
        </p:txBody>
      </p:sp>
    </p:spTree>
    <p:extLst>
      <p:ext uri="{BB962C8B-B14F-4D97-AF65-F5344CB8AC3E}">
        <p14:creationId xmlns:p14="http://schemas.microsoft.com/office/powerpoint/2010/main" val="1505820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2E169-E896-E4F6-F176-67ED67D0BDFB}"/>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C330C710-0029-6940-1F4A-6312DA048F17}"/>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2046593D-BFD1-683A-842A-30558C53F977}"/>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8C2AF9D6-D037-0D37-C108-CA55411667EF}"/>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A7F3E3A4-BCA4-BB77-441C-057BFABC9D63}"/>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2FE9A6EC-0D61-80FE-761B-DDBEA2F1C3DC}"/>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9152438C-A1EB-5441-BC33-67B2B3CB303B}"/>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2B280B4F-F1A7-1275-DFA5-6C277E1728E0}"/>
              </a:ext>
            </a:extLst>
          </p:cNvPr>
          <p:cNvSpPr txBox="1"/>
          <p:nvPr/>
        </p:nvSpPr>
        <p:spPr>
          <a:xfrm>
            <a:off x="1673218" y="2778645"/>
            <a:ext cx="5598988" cy="1594667"/>
          </a:xfrm>
          <a:prstGeom prst="rect">
            <a:avLst/>
          </a:prstGeom>
          <a:noFill/>
        </p:spPr>
        <p:txBody>
          <a:bodyPr wrap="square">
            <a:spAutoFit/>
          </a:bodyPr>
          <a:lstStyle/>
          <a:p>
            <a:pPr algn="thaiDist">
              <a:lnSpc>
                <a:spcPct val="150000"/>
              </a:lnSpc>
              <a:spcBef>
                <a:spcPts val="1200"/>
              </a:spcBef>
            </a:pPr>
            <a:r>
              <a:rPr lang="en-US" sz="1100" b="1" dirty="0"/>
              <a:t>1.5 Project objectives define target status at the end of the project, reaching of which is considered necessary for the achievement of planned benefits. They can be formulated as SMART criteria: Specific, Measurable (or at least evaluable)achievement, Achievable (recently Agreed-to or Acceptable aroused regularly as well), Realistic (given the current state of organizational resources) and Time terminated (bounded). The evaluation (measurement) occurs at the project closure.</a:t>
            </a:r>
          </a:p>
        </p:txBody>
      </p:sp>
      <p:sp>
        <p:nvSpPr>
          <p:cNvPr id="8" name="Rectangle: Top Corners Rounded 77">
            <a:extLst>
              <a:ext uri="{FF2B5EF4-FFF2-40B4-BE49-F238E27FC236}">
                <a16:creationId xmlns:a16="http://schemas.microsoft.com/office/drawing/2014/main" id="{14F0EBB2-CE1B-87B1-B95A-5204176F8163}"/>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F1D5006A-3CAA-CFFA-93E3-DA9A9FB1CF50}"/>
              </a:ext>
            </a:extLst>
          </p:cNvPr>
          <p:cNvSpPr txBox="1"/>
          <p:nvPr/>
        </p:nvSpPr>
        <p:spPr>
          <a:xfrm>
            <a:off x="6404" y="1683544"/>
            <a:ext cx="5506278" cy="369332"/>
          </a:xfrm>
          <a:prstGeom prst="rect">
            <a:avLst/>
          </a:prstGeom>
          <a:noFill/>
        </p:spPr>
        <p:txBody>
          <a:bodyPr wrap="square">
            <a:spAutoFit/>
          </a:bodyPr>
          <a:lstStyle/>
          <a:p>
            <a:r>
              <a:rPr lang="en-US" dirty="0">
                <a:effectLst/>
              </a:rPr>
              <a:t>1. Study this information.</a:t>
            </a:r>
            <a:endParaRPr lang="th-TH" dirty="0"/>
          </a:p>
        </p:txBody>
      </p:sp>
    </p:spTree>
    <p:extLst>
      <p:ext uri="{BB962C8B-B14F-4D97-AF65-F5344CB8AC3E}">
        <p14:creationId xmlns:p14="http://schemas.microsoft.com/office/powerpoint/2010/main" val="38505934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Top Corners Rounded 77">
            <a:extLst>
              <a:ext uri="{FF2B5EF4-FFF2-40B4-BE49-F238E27FC236}">
                <a16:creationId xmlns:a16="http://schemas.microsoft.com/office/drawing/2014/main" id="{17EFFD6C-2AEA-5773-F3DB-E4D29B2B5AE4}"/>
              </a:ext>
            </a:extLst>
          </p:cNvPr>
          <p:cNvSpPr/>
          <p:nvPr/>
        </p:nvSpPr>
        <p:spPr>
          <a:xfrm rot="5400000">
            <a:off x="1235946" y="-194746"/>
            <a:ext cx="432286" cy="29041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grpSp>
        <p:nvGrpSpPr>
          <p:cNvPr id="25" name="Group 24">
            <a:extLst>
              <a:ext uri="{FF2B5EF4-FFF2-40B4-BE49-F238E27FC236}">
                <a16:creationId xmlns:a16="http://schemas.microsoft.com/office/drawing/2014/main" id="{F8E5088D-A38A-48BA-8B5C-C8BCF8852AE8}"/>
              </a:ext>
            </a:extLst>
          </p:cNvPr>
          <p:cNvGrpSpPr/>
          <p:nvPr/>
        </p:nvGrpSpPr>
        <p:grpSpPr>
          <a:xfrm>
            <a:off x="381845" y="-115863"/>
            <a:ext cx="5688215" cy="1117826"/>
            <a:chOff x="381845" y="-115863"/>
            <a:chExt cx="6832879" cy="1662434"/>
          </a:xfrm>
        </p:grpSpPr>
        <p:sp>
          <p:nvSpPr>
            <p:cNvPr id="26" name="Rectangle: Top Corners Rounded 25">
              <a:extLst>
                <a:ext uri="{FF2B5EF4-FFF2-40B4-BE49-F238E27FC236}">
                  <a16:creationId xmlns:a16="http://schemas.microsoft.com/office/drawing/2014/main" id="{A3039032-AF76-4AED-935C-03F91539E321}"/>
                </a:ext>
              </a:extLst>
            </p:cNvPr>
            <p:cNvSpPr/>
            <p:nvPr userDrawn="1"/>
          </p:nvSpPr>
          <p:spPr>
            <a:xfrm flipV="1">
              <a:off x="381845" y="-10924"/>
              <a:ext cx="6832879" cy="1557495"/>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Top Corners Rounded 26">
              <a:extLst>
                <a:ext uri="{FF2B5EF4-FFF2-40B4-BE49-F238E27FC236}">
                  <a16:creationId xmlns:a16="http://schemas.microsoft.com/office/drawing/2014/main" id="{4BAE12A4-A714-4838-A544-FFF351B81E02}"/>
                </a:ext>
              </a:extLst>
            </p:cNvPr>
            <p:cNvSpPr/>
            <p:nvPr userDrawn="1"/>
          </p:nvSpPr>
          <p:spPr>
            <a:xfrm flipV="1">
              <a:off x="601266" y="-115863"/>
              <a:ext cx="6394037" cy="1457465"/>
            </a:xfrm>
            <a:prstGeom prst="round2Same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
            <a:extLst>
              <a:ext uri="{FF2B5EF4-FFF2-40B4-BE49-F238E27FC236}">
                <a16:creationId xmlns:a16="http://schemas.microsoft.com/office/drawing/2014/main" id="{0A0EE348-858C-4F6A-A66E-A58CF816C6A6}"/>
              </a:ext>
            </a:extLst>
          </p:cNvPr>
          <p:cNvSpPr>
            <a:spLocks noGrp="1"/>
          </p:cNvSpPr>
          <p:nvPr>
            <p:ph type="body" sz="quarter" idx="10"/>
          </p:nvPr>
        </p:nvSpPr>
        <p:spPr>
          <a:xfrm>
            <a:off x="81165" y="101104"/>
            <a:ext cx="6315513" cy="582166"/>
          </a:xfrm>
        </p:spPr>
        <p:txBody>
          <a:bodyPr/>
          <a:lstStyle/>
          <a:p>
            <a:r>
              <a:rPr lang="en" sz="6000" dirty="0">
                <a:solidFill>
                  <a:schemeClr val="tx2"/>
                </a:solidFill>
              </a:rPr>
              <a:t>PRE-TEST</a:t>
            </a:r>
            <a:endParaRPr lang="en-US" sz="6000" dirty="0"/>
          </a:p>
        </p:txBody>
      </p:sp>
      <p:sp>
        <p:nvSpPr>
          <p:cNvPr id="52" name="Rectangle 75">
            <a:extLst>
              <a:ext uri="{FF2B5EF4-FFF2-40B4-BE49-F238E27FC236}">
                <a16:creationId xmlns:a16="http://schemas.microsoft.com/office/drawing/2014/main" id="{2D626629-940A-0523-226C-B8ECF4BA1087}"/>
              </a:ext>
            </a:extLst>
          </p:cNvPr>
          <p:cNvSpPr/>
          <p:nvPr/>
        </p:nvSpPr>
        <p:spPr>
          <a:xfrm>
            <a:off x="0" y="1455236"/>
            <a:ext cx="9144000" cy="37267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Text Placeholder 2">
            <a:extLst>
              <a:ext uri="{FF2B5EF4-FFF2-40B4-BE49-F238E27FC236}">
                <a16:creationId xmlns:a16="http://schemas.microsoft.com/office/drawing/2014/main" id="{EF6E7DA8-0CC6-0175-48CD-F356BE511AE6}"/>
              </a:ext>
            </a:extLst>
          </p:cNvPr>
          <p:cNvSpPr txBox="1">
            <a:spLocks/>
          </p:cNvSpPr>
          <p:nvPr/>
        </p:nvSpPr>
        <p:spPr>
          <a:xfrm>
            <a:off x="381845" y="1670013"/>
            <a:ext cx="8651908" cy="363521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 1. director = </a:t>
            </a:r>
          </a:p>
          <a:p>
            <a:pPr marL="0" indent="0">
              <a:buNone/>
            </a:pPr>
            <a:r>
              <a:rPr lang="en-US" sz="1600" dirty="0"/>
              <a:t> 2. project manager = </a:t>
            </a:r>
          </a:p>
          <a:p>
            <a:pPr marL="0" indent="0">
              <a:buNone/>
            </a:pPr>
            <a:r>
              <a:rPr lang="en-US" sz="1600" dirty="0"/>
              <a:t> 3. project management =</a:t>
            </a:r>
          </a:p>
          <a:p>
            <a:pPr marL="0" indent="0">
              <a:buNone/>
            </a:pPr>
            <a:r>
              <a:rPr lang="en-US" sz="1600" dirty="0"/>
              <a:t>4. discussion =</a:t>
            </a:r>
          </a:p>
          <a:p>
            <a:pPr marL="0" indent="0">
              <a:buNone/>
            </a:pPr>
            <a:r>
              <a:rPr lang="en-US" sz="1600" dirty="0"/>
              <a:t> 5. easy to understand =</a:t>
            </a:r>
          </a:p>
          <a:p>
            <a:pPr marL="0" indent="0">
              <a:buNone/>
            </a:pPr>
            <a:r>
              <a:rPr lang="en-US" sz="1600" dirty="0"/>
              <a:t> 6. different opinion = </a:t>
            </a:r>
          </a:p>
          <a:p>
            <a:pPr marL="0" indent="0">
              <a:buNone/>
            </a:pPr>
            <a:r>
              <a:rPr lang="en-US" sz="1600" dirty="0"/>
              <a:t> 7. clear definition =</a:t>
            </a:r>
          </a:p>
          <a:p>
            <a:pPr marL="0" indent="0">
              <a:buNone/>
            </a:pPr>
            <a:r>
              <a:rPr lang="en-US" sz="1600" dirty="0"/>
              <a:t> 8. normal reference =</a:t>
            </a:r>
          </a:p>
          <a:p>
            <a:pPr marL="0" indent="0">
              <a:buNone/>
            </a:pPr>
            <a:r>
              <a:rPr lang="en-US" sz="1600" dirty="0"/>
              <a:t> 9. go to Google =</a:t>
            </a:r>
          </a:p>
          <a:p>
            <a:pPr marL="0" indent="0">
              <a:buNone/>
            </a:pPr>
            <a:r>
              <a:rPr lang="en-US" sz="1600" dirty="0"/>
              <a:t> 10. the fourth edition =</a:t>
            </a:r>
          </a:p>
        </p:txBody>
      </p:sp>
      <p:sp>
        <p:nvSpPr>
          <p:cNvPr id="54" name="Text Placeholder 5">
            <a:extLst>
              <a:ext uri="{FF2B5EF4-FFF2-40B4-BE49-F238E27FC236}">
                <a16:creationId xmlns:a16="http://schemas.microsoft.com/office/drawing/2014/main" id="{27A51210-F818-6179-0659-28CA37DCC712}"/>
              </a:ext>
            </a:extLst>
          </p:cNvPr>
          <p:cNvSpPr txBox="1">
            <a:spLocks/>
          </p:cNvSpPr>
          <p:nvPr/>
        </p:nvSpPr>
        <p:spPr>
          <a:xfrm>
            <a:off x="1567302" y="1592035"/>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ผู้อำนวยการ</a:t>
            </a:r>
            <a:endParaRPr lang="en-US" dirty="0">
              <a:latin typeface="JasmineUPC" panose="02020603050405020304" pitchFamily="18" charset="-34"/>
              <a:cs typeface="JasmineUPC" panose="02020603050405020304" pitchFamily="18" charset="-34"/>
            </a:endParaRPr>
          </a:p>
        </p:txBody>
      </p:sp>
      <p:sp>
        <p:nvSpPr>
          <p:cNvPr id="55" name="Text Placeholder 5">
            <a:extLst>
              <a:ext uri="{FF2B5EF4-FFF2-40B4-BE49-F238E27FC236}">
                <a16:creationId xmlns:a16="http://schemas.microsoft.com/office/drawing/2014/main" id="{41A54138-06B5-3C8C-C646-B20D7EF7F9F5}"/>
              </a:ext>
            </a:extLst>
          </p:cNvPr>
          <p:cNvSpPr txBox="1">
            <a:spLocks/>
          </p:cNvSpPr>
          <p:nvPr/>
        </p:nvSpPr>
        <p:spPr>
          <a:xfrm>
            <a:off x="2335787" y="1947500"/>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หัวหน้าโครงการ</a:t>
            </a:r>
            <a:endParaRPr lang="en-US" dirty="0">
              <a:latin typeface="JasmineUPC" panose="02020603050405020304" pitchFamily="18" charset="-34"/>
              <a:cs typeface="JasmineUPC" panose="02020603050405020304" pitchFamily="18" charset="-34"/>
            </a:endParaRPr>
          </a:p>
        </p:txBody>
      </p:sp>
      <p:sp>
        <p:nvSpPr>
          <p:cNvPr id="56" name="Text Placeholder 5">
            <a:extLst>
              <a:ext uri="{FF2B5EF4-FFF2-40B4-BE49-F238E27FC236}">
                <a16:creationId xmlns:a16="http://schemas.microsoft.com/office/drawing/2014/main" id="{44DBF7AC-D359-4016-FA04-5C60189110AB}"/>
              </a:ext>
            </a:extLst>
          </p:cNvPr>
          <p:cNvSpPr txBox="1">
            <a:spLocks/>
          </p:cNvSpPr>
          <p:nvPr/>
        </p:nvSpPr>
        <p:spPr>
          <a:xfrm>
            <a:off x="2717632" y="2251974"/>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การจัดการโครงการ</a:t>
            </a:r>
            <a:endParaRPr lang="en-US" dirty="0">
              <a:latin typeface="JasmineUPC" panose="02020603050405020304" pitchFamily="18" charset="-34"/>
              <a:cs typeface="JasmineUPC" panose="02020603050405020304" pitchFamily="18" charset="-34"/>
            </a:endParaRPr>
          </a:p>
        </p:txBody>
      </p:sp>
      <p:sp>
        <p:nvSpPr>
          <p:cNvPr id="57" name="Text Placeholder 5">
            <a:extLst>
              <a:ext uri="{FF2B5EF4-FFF2-40B4-BE49-F238E27FC236}">
                <a16:creationId xmlns:a16="http://schemas.microsoft.com/office/drawing/2014/main" id="{A11993B5-948B-CA0F-6A84-0A385BD13358}"/>
              </a:ext>
            </a:extLst>
          </p:cNvPr>
          <p:cNvSpPr txBox="1">
            <a:spLocks/>
          </p:cNvSpPr>
          <p:nvPr/>
        </p:nvSpPr>
        <p:spPr>
          <a:xfrm>
            <a:off x="1771582" y="2586929"/>
            <a:ext cx="2988485"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การร่วมแสดงความคิดเห็นกัน</a:t>
            </a:r>
            <a:endParaRPr lang="en-US" dirty="0">
              <a:latin typeface="JasmineUPC" panose="02020603050405020304" pitchFamily="18" charset="-34"/>
              <a:cs typeface="JasmineUPC" panose="02020603050405020304" pitchFamily="18" charset="-34"/>
            </a:endParaRPr>
          </a:p>
        </p:txBody>
      </p:sp>
      <p:sp>
        <p:nvSpPr>
          <p:cNvPr id="58" name="Text Placeholder 5">
            <a:extLst>
              <a:ext uri="{FF2B5EF4-FFF2-40B4-BE49-F238E27FC236}">
                <a16:creationId xmlns:a16="http://schemas.microsoft.com/office/drawing/2014/main" id="{88F654F9-0C72-4EAB-23D1-B135381B1866}"/>
              </a:ext>
            </a:extLst>
          </p:cNvPr>
          <p:cNvSpPr txBox="1">
            <a:spLocks/>
          </p:cNvSpPr>
          <p:nvPr/>
        </p:nvSpPr>
        <p:spPr>
          <a:xfrm>
            <a:off x="2583967" y="2911913"/>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เข้าใจง่าย</a:t>
            </a:r>
            <a:endParaRPr lang="en-US" dirty="0">
              <a:latin typeface="JasmineUPC" panose="02020603050405020304" pitchFamily="18" charset="-34"/>
              <a:cs typeface="JasmineUPC" panose="02020603050405020304" pitchFamily="18" charset="-34"/>
            </a:endParaRPr>
          </a:p>
        </p:txBody>
      </p:sp>
      <p:sp>
        <p:nvSpPr>
          <p:cNvPr id="59" name="Text Placeholder 5">
            <a:extLst>
              <a:ext uri="{FF2B5EF4-FFF2-40B4-BE49-F238E27FC236}">
                <a16:creationId xmlns:a16="http://schemas.microsoft.com/office/drawing/2014/main" id="{B96A2389-AE56-2528-3ED3-67D9D7F0ED82}"/>
              </a:ext>
            </a:extLst>
          </p:cNvPr>
          <p:cNvSpPr txBox="1">
            <a:spLocks/>
          </p:cNvSpPr>
          <p:nvPr/>
        </p:nvSpPr>
        <p:spPr>
          <a:xfrm>
            <a:off x="2432140" y="3245226"/>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ความคิดเห็นที่หลากหลาย</a:t>
            </a:r>
            <a:endParaRPr lang="en-US" dirty="0">
              <a:latin typeface="JasmineUPC" panose="02020603050405020304" pitchFamily="18" charset="-34"/>
              <a:cs typeface="JasmineUPC" panose="02020603050405020304" pitchFamily="18" charset="-34"/>
            </a:endParaRPr>
          </a:p>
        </p:txBody>
      </p:sp>
      <p:sp>
        <p:nvSpPr>
          <p:cNvPr id="60" name="Text Placeholder 5">
            <a:extLst>
              <a:ext uri="{FF2B5EF4-FFF2-40B4-BE49-F238E27FC236}">
                <a16:creationId xmlns:a16="http://schemas.microsoft.com/office/drawing/2014/main" id="{A8FB92B5-1406-09EF-F561-F14408D6E953}"/>
              </a:ext>
            </a:extLst>
          </p:cNvPr>
          <p:cNvSpPr txBox="1">
            <a:spLocks/>
          </p:cNvSpPr>
          <p:nvPr/>
        </p:nvSpPr>
        <p:spPr>
          <a:xfrm>
            <a:off x="2280312" y="3547389"/>
            <a:ext cx="3523857"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ให้ความหมายที่ชัดเจน เข้าใจตรงกัน</a:t>
            </a:r>
            <a:endParaRPr lang="en-US" dirty="0">
              <a:latin typeface="JasmineUPC" panose="02020603050405020304" pitchFamily="18" charset="-34"/>
              <a:cs typeface="JasmineUPC" panose="02020603050405020304" pitchFamily="18" charset="-34"/>
            </a:endParaRPr>
          </a:p>
        </p:txBody>
      </p:sp>
      <p:sp>
        <p:nvSpPr>
          <p:cNvPr id="61" name="Text Placeholder 5">
            <a:extLst>
              <a:ext uri="{FF2B5EF4-FFF2-40B4-BE49-F238E27FC236}">
                <a16:creationId xmlns:a16="http://schemas.microsoft.com/office/drawing/2014/main" id="{34150ABF-2EF6-8F4F-DDC4-65BFEB16B6BF}"/>
              </a:ext>
            </a:extLst>
          </p:cNvPr>
          <p:cNvSpPr txBox="1">
            <a:spLocks/>
          </p:cNvSpPr>
          <p:nvPr/>
        </p:nvSpPr>
        <p:spPr>
          <a:xfrm>
            <a:off x="2395900" y="3849552"/>
            <a:ext cx="2857036"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แหล่งอ้างอิงที่นิยมมากที่สุด</a:t>
            </a:r>
            <a:endParaRPr lang="en-US" dirty="0">
              <a:latin typeface="JasmineUPC" panose="02020603050405020304" pitchFamily="18" charset="-34"/>
              <a:cs typeface="JasmineUPC" panose="02020603050405020304" pitchFamily="18" charset="-34"/>
            </a:endParaRPr>
          </a:p>
        </p:txBody>
      </p:sp>
      <p:sp>
        <p:nvSpPr>
          <p:cNvPr id="62" name="Text Placeholder 5">
            <a:extLst>
              <a:ext uri="{FF2B5EF4-FFF2-40B4-BE49-F238E27FC236}">
                <a16:creationId xmlns:a16="http://schemas.microsoft.com/office/drawing/2014/main" id="{0941597E-2CEE-185E-E9BC-F17E3FEA3414}"/>
              </a:ext>
            </a:extLst>
          </p:cNvPr>
          <p:cNvSpPr txBox="1">
            <a:spLocks/>
          </p:cNvSpPr>
          <p:nvPr/>
        </p:nvSpPr>
        <p:spPr>
          <a:xfrm>
            <a:off x="1979106" y="4182806"/>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เข้าไปสืบค้นได้ที่ </a:t>
            </a:r>
            <a:r>
              <a:rPr lang="en-US" dirty="0">
                <a:latin typeface="JasmineUPC" panose="02020603050405020304" pitchFamily="18" charset="-34"/>
                <a:cs typeface="JasmineUPC" panose="02020603050405020304" pitchFamily="18" charset="-34"/>
              </a:rPr>
              <a:t>Google</a:t>
            </a:r>
          </a:p>
        </p:txBody>
      </p:sp>
      <p:sp>
        <p:nvSpPr>
          <p:cNvPr id="63" name="Text Placeholder 5">
            <a:extLst>
              <a:ext uri="{FF2B5EF4-FFF2-40B4-BE49-F238E27FC236}">
                <a16:creationId xmlns:a16="http://schemas.microsoft.com/office/drawing/2014/main" id="{12E04F75-5F32-9C53-A7B7-FCD355083FCB}"/>
              </a:ext>
            </a:extLst>
          </p:cNvPr>
          <p:cNvSpPr txBox="1">
            <a:spLocks/>
          </p:cNvSpPr>
          <p:nvPr/>
        </p:nvSpPr>
        <p:spPr>
          <a:xfrm>
            <a:off x="2606366" y="4507790"/>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พิมพ์ครั้งที่4</a:t>
            </a:r>
            <a:endParaRPr lang="en-US" dirty="0">
              <a:latin typeface="JasmineUPC" panose="02020603050405020304" pitchFamily="18" charset="-34"/>
              <a:cs typeface="JasmineUPC" panose="02020603050405020304" pitchFamily="18" charset="-34"/>
            </a:endParaRPr>
          </a:p>
        </p:txBody>
      </p:sp>
      <p:sp>
        <p:nvSpPr>
          <p:cNvPr id="64" name="Text Placeholder 5">
            <a:extLst>
              <a:ext uri="{FF2B5EF4-FFF2-40B4-BE49-F238E27FC236}">
                <a16:creationId xmlns:a16="http://schemas.microsoft.com/office/drawing/2014/main" id="{389027D6-32BC-9781-DF88-B363A679D3EE}"/>
              </a:ext>
            </a:extLst>
          </p:cNvPr>
          <p:cNvSpPr txBox="1">
            <a:spLocks/>
          </p:cNvSpPr>
          <p:nvPr/>
        </p:nvSpPr>
        <p:spPr>
          <a:xfrm>
            <a:off x="256790" y="1057832"/>
            <a:ext cx="2765269"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1.จงแปลคำต่อไปนี้เป็นภาษาไทย</a:t>
            </a:r>
            <a:endParaRPr lang="en-US"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4019688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12779-F863-7212-4EB8-D63AFB32955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A0403BBF-4422-835F-4989-1E9347064A8E}"/>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E80CCC18-649C-3F8C-E90C-A63F61FE06B9}"/>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01B2892A-A314-29D2-D47A-1B6AC17D5F0D}"/>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0085B79B-CFAA-F137-7760-732612C6BAEA}"/>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4C5D5341-8C64-1765-E0F2-67B1171B9AF0}"/>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F217B5FD-B8A7-3D27-674D-2CEB6CB35BAA}"/>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330949C4-FB1E-2766-DFA1-104403E7D556}"/>
              </a:ext>
            </a:extLst>
          </p:cNvPr>
          <p:cNvSpPr txBox="1"/>
          <p:nvPr/>
        </p:nvSpPr>
        <p:spPr>
          <a:xfrm>
            <a:off x="1772505" y="2905467"/>
            <a:ext cx="5598988" cy="1086836"/>
          </a:xfrm>
          <a:prstGeom prst="rect">
            <a:avLst/>
          </a:prstGeom>
          <a:noFill/>
        </p:spPr>
        <p:txBody>
          <a:bodyPr wrap="square">
            <a:spAutoFit/>
          </a:bodyPr>
          <a:lstStyle/>
          <a:p>
            <a:pPr algn="thaiDist">
              <a:lnSpc>
                <a:spcPct val="150000"/>
              </a:lnSpc>
              <a:spcBef>
                <a:spcPts val="1200"/>
              </a:spcBef>
            </a:pPr>
            <a:r>
              <a:rPr lang="en-US" sz="1100" b="1" dirty="0"/>
              <a:t>1.6 However a continuous guard on the project progress should be kept by monitoring and evaluating. It is also worth noting that SMART is best applied for incremental type innovation projects. For radical type projects it does not apply as well. Goals such projects tend to be broad, qualitative, stretch/unrealistic and success driven.</a:t>
            </a:r>
          </a:p>
        </p:txBody>
      </p:sp>
      <p:sp>
        <p:nvSpPr>
          <p:cNvPr id="8" name="Rectangle: Top Corners Rounded 77">
            <a:extLst>
              <a:ext uri="{FF2B5EF4-FFF2-40B4-BE49-F238E27FC236}">
                <a16:creationId xmlns:a16="http://schemas.microsoft.com/office/drawing/2014/main" id="{13938D3C-B8C3-EEAF-22A6-FA0EF976FF1E}"/>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A055F480-9F3F-C0B3-7681-A5AB6220569B}"/>
              </a:ext>
            </a:extLst>
          </p:cNvPr>
          <p:cNvSpPr txBox="1"/>
          <p:nvPr/>
        </p:nvSpPr>
        <p:spPr>
          <a:xfrm>
            <a:off x="6404" y="1683544"/>
            <a:ext cx="5506278" cy="369332"/>
          </a:xfrm>
          <a:prstGeom prst="rect">
            <a:avLst/>
          </a:prstGeom>
          <a:noFill/>
        </p:spPr>
        <p:txBody>
          <a:bodyPr wrap="square">
            <a:spAutoFit/>
          </a:bodyPr>
          <a:lstStyle/>
          <a:p>
            <a:r>
              <a:rPr lang="en-US" dirty="0">
                <a:effectLst/>
              </a:rPr>
              <a:t>1. Study this information.</a:t>
            </a:r>
            <a:endParaRPr lang="th-TH" dirty="0"/>
          </a:p>
        </p:txBody>
      </p:sp>
    </p:spTree>
    <p:extLst>
      <p:ext uri="{BB962C8B-B14F-4D97-AF65-F5344CB8AC3E}">
        <p14:creationId xmlns:p14="http://schemas.microsoft.com/office/powerpoint/2010/main" val="1342529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9CCB1-FD2F-F2ED-3A64-B93FB15171A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7AED3A8A-508F-E51A-57D7-DFB22B32F79C}"/>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CAC20F73-856B-779A-2D99-741AB8808D9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EC377B04-BBD3-ED5F-9F1C-6EF8D72A9EE4}"/>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65AF7384-DDE7-48F5-42AC-17C7286F5A85}"/>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5596C641-C101-1997-DB01-4E069E7E59A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A0BD9015-CD9D-16A3-5B07-7D280C93A902}"/>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0930593C-4804-BC83-B9CE-743ACA746686}"/>
              </a:ext>
            </a:extLst>
          </p:cNvPr>
          <p:cNvSpPr txBox="1"/>
          <p:nvPr/>
        </p:nvSpPr>
        <p:spPr>
          <a:xfrm>
            <a:off x="1886332" y="2827671"/>
            <a:ext cx="5838981" cy="1923604"/>
          </a:xfrm>
          <a:prstGeom prst="rect">
            <a:avLst/>
          </a:prstGeom>
          <a:noFill/>
        </p:spPr>
        <p:txBody>
          <a:bodyPr wrap="square">
            <a:spAutoFit/>
          </a:bodyPr>
          <a:lstStyle/>
          <a:p>
            <a:pPr algn="thaiDist">
              <a:spcBef>
                <a:spcPts val="600"/>
              </a:spcBef>
            </a:pPr>
            <a:r>
              <a:rPr lang="en-US" sz="1050" b="1" dirty="0"/>
              <a:t>1. What is a research assignment given to a student?</a:t>
            </a:r>
          </a:p>
          <a:p>
            <a:pPr algn="thaiDist">
              <a:spcBef>
                <a:spcPts val="600"/>
              </a:spcBef>
            </a:pPr>
            <a:r>
              <a:rPr lang="en-US" sz="1050" b="1" dirty="0"/>
              <a:t>2. What does a project consist of?</a:t>
            </a:r>
          </a:p>
          <a:p>
            <a:pPr algn="thaiDist">
              <a:spcBef>
                <a:spcPts val="600"/>
              </a:spcBef>
            </a:pPr>
            <a:r>
              <a:rPr lang="en-US" sz="1050" b="1" dirty="0"/>
              <a:t>3. Why do we do monitoring and evaluating the project progress?</a:t>
            </a:r>
          </a:p>
          <a:p>
            <a:pPr algn="thaiDist">
              <a:spcBef>
                <a:spcPts val="600"/>
              </a:spcBef>
            </a:pPr>
            <a:r>
              <a:rPr lang="en-US" sz="1050" b="1" dirty="0"/>
              <a:t>4. Who can carry out engineering projects in many countries?</a:t>
            </a:r>
          </a:p>
          <a:p>
            <a:pPr algn="thaiDist">
              <a:spcBef>
                <a:spcPts val="600"/>
              </a:spcBef>
            </a:pPr>
            <a:r>
              <a:rPr lang="en-US" sz="1050" b="1" dirty="0"/>
              <a:t>5. Does a project closely concern about certain cost?</a:t>
            </a:r>
          </a:p>
          <a:p>
            <a:pPr algn="thaiDist">
              <a:spcBef>
                <a:spcPts val="600"/>
              </a:spcBef>
            </a:pPr>
            <a:r>
              <a:rPr lang="en-US" sz="1050" b="1" dirty="0"/>
              <a:t>6. What is the best application for incremental type innovation projects?</a:t>
            </a:r>
          </a:p>
          <a:p>
            <a:pPr algn="thaiDist">
              <a:spcBef>
                <a:spcPts val="600"/>
              </a:spcBef>
            </a:pPr>
            <a:r>
              <a:rPr lang="en-US" sz="1050" b="1" dirty="0"/>
              <a:t>7. What is it specified in a contract between the project owner and the construction    </a:t>
            </a:r>
          </a:p>
          <a:p>
            <a:pPr algn="thaiDist">
              <a:spcBef>
                <a:spcPts val="600"/>
              </a:spcBef>
            </a:pPr>
            <a:r>
              <a:rPr lang="en-US" sz="1050" b="1" dirty="0"/>
              <a:t>    companies?</a:t>
            </a:r>
            <a:endParaRPr lang="en-US" sz="800" b="1" dirty="0"/>
          </a:p>
        </p:txBody>
      </p:sp>
      <p:sp>
        <p:nvSpPr>
          <p:cNvPr id="8" name="Rectangle: Top Corners Rounded 77">
            <a:extLst>
              <a:ext uri="{FF2B5EF4-FFF2-40B4-BE49-F238E27FC236}">
                <a16:creationId xmlns:a16="http://schemas.microsoft.com/office/drawing/2014/main" id="{E6E97C34-3AC0-1640-E9F6-312979BBD01C}"/>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356F3DE1-9C53-FC11-2B5A-D30C17541544}"/>
              </a:ext>
            </a:extLst>
          </p:cNvPr>
          <p:cNvSpPr txBox="1"/>
          <p:nvPr/>
        </p:nvSpPr>
        <p:spPr>
          <a:xfrm>
            <a:off x="6404" y="1683544"/>
            <a:ext cx="5506278" cy="369332"/>
          </a:xfrm>
          <a:prstGeom prst="rect">
            <a:avLst/>
          </a:prstGeom>
          <a:noFill/>
        </p:spPr>
        <p:txBody>
          <a:bodyPr wrap="square">
            <a:spAutoFit/>
          </a:bodyPr>
          <a:lstStyle/>
          <a:p>
            <a:r>
              <a:rPr lang="en-US"/>
              <a:t>2. Answer these questions.</a:t>
            </a:r>
            <a:endParaRPr lang="th-TH" dirty="0"/>
          </a:p>
        </p:txBody>
      </p:sp>
    </p:spTree>
    <p:extLst>
      <p:ext uri="{BB962C8B-B14F-4D97-AF65-F5344CB8AC3E}">
        <p14:creationId xmlns:p14="http://schemas.microsoft.com/office/powerpoint/2010/main" val="32981955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2EEB-7767-8251-C3B4-3A0474EA8760}"/>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D250F96-E9B4-05B3-3452-8B804D75DC14}"/>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95D8168E-B504-B793-D7CC-4A835E7AD89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3E92848F-27A6-86A1-2575-B53260171E4D}"/>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F6B20621-6001-9A4B-DD49-A8CAC555EFEC}"/>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0B2E5259-F393-7279-F1E8-F07E839E763E}"/>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E436A5A9-AC08-18F0-0559-C819E6880023}"/>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3FAB07E4-3277-22E4-4052-19164378D649}"/>
              </a:ext>
            </a:extLst>
          </p:cNvPr>
          <p:cNvSpPr txBox="1"/>
          <p:nvPr/>
        </p:nvSpPr>
        <p:spPr>
          <a:xfrm>
            <a:off x="1734701" y="2880655"/>
            <a:ext cx="5838981" cy="1061829"/>
          </a:xfrm>
          <a:prstGeom prst="rect">
            <a:avLst/>
          </a:prstGeom>
          <a:noFill/>
        </p:spPr>
        <p:txBody>
          <a:bodyPr wrap="square">
            <a:spAutoFit/>
          </a:bodyPr>
          <a:lstStyle/>
          <a:p>
            <a:pPr algn="thaiDist">
              <a:spcBef>
                <a:spcPts val="600"/>
              </a:spcBef>
            </a:pPr>
            <a:r>
              <a:rPr lang="en-US" sz="1200" b="1"/>
              <a:t>8. What is the purpose of creating a management environment?</a:t>
            </a:r>
          </a:p>
          <a:p>
            <a:pPr algn="thaiDist">
              <a:spcBef>
                <a:spcPts val="600"/>
              </a:spcBef>
            </a:pPr>
            <a:r>
              <a:rPr lang="en-US" sz="1200" b="1"/>
              <a:t>9. When do the project objectives define target status ?</a:t>
            </a:r>
          </a:p>
          <a:p>
            <a:pPr algn="thaiDist">
              <a:spcBef>
                <a:spcPts val="600"/>
              </a:spcBef>
            </a:pPr>
            <a:r>
              <a:rPr lang="en-US" sz="1200" b="1"/>
              <a:t>10. What is the purpose of assigning projects to students?</a:t>
            </a:r>
          </a:p>
          <a:p>
            <a:pPr algn="thaiDist">
              <a:spcBef>
                <a:spcPts val="600"/>
              </a:spcBef>
            </a:pPr>
            <a:r>
              <a:rPr lang="en-US" sz="1200" b="1"/>
              <a:t>11. What does a letter "R" in the formulated criteria stand for?</a:t>
            </a:r>
            <a:endParaRPr lang="en-US" sz="1200" b="1" dirty="0"/>
          </a:p>
        </p:txBody>
      </p:sp>
      <p:sp>
        <p:nvSpPr>
          <p:cNvPr id="8" name="Rectangle: Top Corners Rounded 77">
            <a:extLst>
              <a:ext uri="{FF2B5EF4-FFF2-40B4-BE49-F238E27FC236}">
                <a16:creationId xmlns:a16="http://schemas.microsoft.com/office/drawing/2014/main" id="{30EA00D0-913B-3C0B-7798-CF4DD3BB4645}"/>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26124AED-21D4-7B49-F334-82C6DA22F019}"/>
              </a:ext>
            </a:extLst>
          </p:cNvPr>
          <p:cNvSpPr txBox="1"/>
          <p:nvPr/>
        </p:nvSpPr>
        <p:spPr>
          <a:xfrm>
            <a:off x="6404" y="1683544"/>
            <a:ext cx="5506278" cy="369332"/>
          </a:xfrm>
          <a:prstGeom prst="rect">
            <a:avLst/>
          </a:prstGeom>
          <a:noFill/>
        </p:spPr>
        <p:txBody>
          <a:bodyPr wrap="square">
            <a:spAutoFit/>
          </a:bodyPr>
          <a:lstStyle/>
          <a:p>
            <a:r>
              <a:rPr lang="en-US"/>
              <a:t>2. Answer these questions.</a:t>
            </a:r>
            <a:endParaRPr lang="th-TH" dirty="0"/>
          </a:p>
        </p:txBody>
      </p:sp>
    </p:spTree>
    <p:extLst>
      <p:ext uri="{BB962C8B-B14F-4D97-AF65-F5344CB8AC3E}">
        <p14:creationId xmlns:p14="http://schemas.microsoft.com/office/powerpoint/2010/main" val="1880207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4932A-3201-1866-B8B6-9EE5F180F50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8413323-1477-9039-1BF9-3C689AFDF378}"/>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30AD7A2D-2FFD-63B1-BF08-65D111D1AA05}"/>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8A49DBD5-0933-94BC-4FF8-4654D6FBCEFB}"/>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6B7762F0-C1A0-9F58-575C-8C12EC9D6D7C}"/>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A65F05A8-E322-4319-5EA7-2B5B30581188}"/>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A0AE8C4D-8114-A4A0-63C2-4F71471C9898}"/>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0FA5A2C3-256A-DE60-B533-389B5042B97A}"/>
              </a:ext>
            </a:extLst>
          </p:cNvPr>
          <p:cNvSpPr txBox="1"/>
          <p:nvPr/>
        </p:nvSpPr>
        <p:spPr>
          <a:xfrm>
            <a:off x="1734701" y="3022588"/>
            <a:ext cx="5838981" cy="1323439"/>
          </a:xfrm>
          <a:prstGeom prst="rect">
            <a:avLst/>
          </a:prstGeom>
          <a:noFill/>
        </p:spPr>
        <p:txBody>
          <a:bodyPr wrap="square">
            <a:spAutoFit/>
          </a:bodyPr>
          <a:lstStyle/>
          <a:p>
            <a:pPr algn="thaiDist">
              <a:spcBef>
                <a:spcPts val="600"/>
              </a:spcBef>
            </a:pPr>
            <a:r>
              <a:rPr lang="en-US" sz="1200" b="1" dirty="0"/>
              <a:t>1. project definition</a:t>
            </a:r>
          </a:p>
          <a:p>
            <a:pPr algn="thaiDist">
              <a:spcBef>
                <a:spcPts val="600"/>
              </a:spcBef>
            </a:pPr>
            <a:r>
              <a:rPr lang="en-US" sz="1200" b="1" dirty="0"/>
              <a:t>2. project task</a:t>
            </a:r>
          </a:p>
          <a:p>
            <a:pPr algn="thaiDist">
              <a:spcBef>
                <a:spcPts val="600"/>
              </a:spcBef>
            </a:pPr>
            <a:r>
              <a:rPr lang="en-US" sz="1200" b="1" dirty="0"/>
              <a:t>3. project written report</a:t>
            </a:r>
          </a:p>
          <a:p>
            <a:pPr algn="thaiDist">
              <a:spcBef>
                <a:spcPts val="600"/>
              </a:spcBef>
            </a:pPr>
            <a:r>
              <a:rPr lang="en-US" sz="1200" b="1" dirty="0"/>
              <a:t>4. project objectives</a:t>
            </a:r>
          </a:p>
          <a:p>
            <a:pPr algn="thaiDist">
              <a:spcBef>
                <a:spcPts val="600"/>
              </a:spcBef>
            </a:pPr>
            <a:r>
              <a:rPr lang="en-US" sz="1200" b="1" dirty="0"/>
              <a:t>5. project progress </a:t>
            </a:r>
          </a:p>
        </p:txBody>
      </p:sp>
      <p:sp>
        <p:nvSpPr>
          <p:cNvPr id="8" name="Rectangle: Top Corners Rounded 77">
            <a:extLst>
              <a:ext uri="{FF2B5EF4-FFF2-40B4-BE49-F238E27FC236}">
                <a16:creationId xmlns:a16="http://schemas.microsoft.com/office/drawing/2014/main" id="{5154DDB8-80D6-F966-C4D2-427A94C92BEE}"/>
              </a:ext>
            </a:extLst>
          </p:cNvPr>
          <p:cNvSpPr/>
          <p:nvPr/>
        </p:nvSpPr>
        <p:spPr>
          <a:xfrm rot="5400000">
            <a:off x="1596612" y="12472"/>
            <a:ext cx="418979" cy="36122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88008451-CEFD-B306-7EE5-39F5520E9F58}"/>
              </a:ext>
            </a:extLst>
          </p:cNvPr>
          <p:cNvSpPr txBox="1"/>
          <p:nvPr/>
        </p:nvSpPr>
        <p:spPr>
          <a:xfrm>
            <a:off x="6404" y="1683544"/>
            <a:ext cx="5506278" cy="276999"/>
          </a:xfrm>
          <a:prstGeom prst="rect">
            <a:avLst/>
          </a:prstGeom>
          <a:noFill/>
        </p:spPr>
        <p:txBody>
          <a:bodyPr wrap="square">
            <a:spAutoFit/>
          </a:bodyPr>
          <a:lstStyle/>
          <a:p>
            <a:r>
              <a:rPr lang="en-US" sz="1200" dirty="0"/>
              <a:t>3. Discuss and expand ideas about these words.</a:t>
            </a:r>
            <a:endParaRPr lang="th-TH" sz="1200" dirty="0"/>
          </a:p>
        </p:txBody>
      </p:sp>
    </p:spTree>
    <p:extLst>
      <p:ext uri="{BB962C8B-B14F-4D97-AF65-F5344CB8AC3E}">
        <p14:creationId xmlns:p14="http://schemas.microsoft.com/office/powerpoint/2010/main" val="3561206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37348-BF99-721B-E6C7-EDC573644748}"/>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B1662659-C579-C441-C998-53DC86428660}"/>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FB6E556F-E81F-CF56-700C-85D9A928F5D5}"/>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E3DE5368-DC98-6CBB-8B0D-DD5C41A06E2B}"/>
              </a:ext>
            </a:extLst>
          </p:cNvPr>
          <p:cNvSpPr txBox="1"/>
          <p:nvPr/>
        </p:nvSpPr>
        <p:spPr>
          <a:xfrm>
            <a:off x="1550439" y="166263"/>
            <a:ext cx="6877879" cy="892552"/>
          </a:xfrm>
          <a:prstGeom prst="rect">
            <a:avLst/>
          </a:prstGeom>
          <a:noFill/>
        </p:spPr>
        <p:txBody>
          <a:bodyPr wrap="square">
            <a:spAutoFit/>
          </a:bodyPr>
          <a:lstStyle/>
          <a:p>
            <a:r>
              <a:rPr lang="en-US" sz="3200" b="1" dirty="0">
                <a:effectLst>
                  <a:outerShdw blurRad="38100" dist="38100" dir="2700000" algn="tl">
                    <a:srgbClr val="000000">
                      <a:alpha val="43137"/>
                    </a:srgbClr>
                  </a:outerShdw>
                </a:effectLst>
              </a:rPr>
              <a:t>Reading Stage [6 hours]</a:t>
            </a:r>
          </a:p>
          <a:p>
            <a:r>
              <a:rPr lang="en-US" sz="2000" b="1" dirty="0">
                <a:effectLst>
                  <a:outerShdw blurRad="38100" dist="38100" dir="2700000" algn="tl">
                    <a:srgbClr val="000000">
                      <a:alpha val="43137"/>
                    </a:srgbClr>
                  </a:outerShdw>
                </a:effectLst>
              </a:rPr>
              <a:t>Reading 1 : Definition of Project</a:t>
            </a:r>
          </a:p>
        </p:txBody>
      </p:sp>
      <p:grpSp>
        <p:nvGrpSpPr>
          <p:cNvPr id="4" name="Group 17">
            <a:extLst>
              <a:ext uri="{FF2B5EF4-FFF2-40B4-BE49-F238E27FC236}">
                <a16:creationId xmlns:a16="http://schemas.microsoft.com/office/drawing/2014/main" id="{0EA5AE78-2194-E67A-0461-E59684EF2233}"/>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1C56AED3-4F0A-C0F9-9CF2-E790D134E34D}"/>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2569A04F-9293-6E58-3101-28F6A59C92EF}"/>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Top Corners Rounded 77">
            <a:extLst>
              <a:ext uri="{FF2B5EF4-FFF2-40B4-BE49-F238E27FC236}">
                <a16:creationId xmlns:a16="http://schemas.microsoft.com/office/drawing/2014/main" id="{90B7C62A-6DB7-8AF3-582E-04B1D068E995}"/>
              </a:ext>
            </a:extLst>
          </p:cNvPr>
          <p:cNvSpPr/>
          <p:nvPr/>
        </p:nvSpPr>
        <p:spPr>
          <a:xfrm rot="5400000">
            <a:off x="1723865" y="-81343"/>
            <a:ext cx="461667" cy="390939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4B65D591-2ED1-C9AA-AAF8-6E989A9B8FA9}"/>
              </a:ext>
            </a:extLst>
          </p:cNvPr>
          <p:cNvSpPr txBox="1"/>
          <p:nvPr/>
        </p:nvSpPr>
        <p:spPr>
          <a:xfrm>
            <a:off x="46383" y="1662674"/>
            <a:ext cx="5506278" cy="461665"/>
          </a:xfrm>
          <a:prstGeom prst="rect">
            <a:avLst/>
          </a:prstGeom>
          <a:noFill/>
        </p:spPr>
        <p:txBody>
          <a:bodyPr wrap="square">
            <a:spAutoFit/>
          </a:bodyPr>
          <a:lstStyle/>
          <a:p>
            <a:r>
              <a:rPr lang="en-US" sz="1200" dirty="0"/>
              <a:t>4. Present some important ideas for 1--5 in front of</a:t>
            </a:r>
          </a:p>
          <a:p>
            <a:r>
              <a:rPr lang="en-US" sz="1200" dirty="0"/>
              <a:t>    the class. Make a note.</a:t>
            </a:r>
            <a:endParaRPr lang="th-TH" sz="1200" dirty="0"/>
          </a:p>
        </p:txBody>
      </p:sp>
      <p:cxnSp>
        <p:nvCxnSpPr>
          <p:cNvPr id="7" name="ตัวเชื่อมต่อตรง 6">
            <a:extLst>
              <a:ext uri="{FF2B5EF4-FFF2-40B4-BE49-F238E27FC236}">
                <a16:creationId xmlns:a16="http://schemas.microsoft.com/office/drawing/2014/main" id="{C0E3E029-46A7-F93E-771E-94D4312EF068}"/>
              </a:ext>
            </a:extLst>
          </p:cNvPr>
          <p:cNvCxnSpPr>
            <a:cxnSpLocks/>
          </p:cNvCxnSpPr>
          <p:nvPr/>
        </p:nvCxnSpPr>
        <p:spPr>
          <a:xfrm>
            <a:off x="1876335" y="3036604"/>
            <a:ext cx="5618984" cy="8732"/>
          </a:xfrm>
          <a:prstGeom prst="line">
            <a:avLst/>
          </a:prstGeom>
        </p:spPr>
        <p:style>
          <a:lnRef idx="1">
            <a:schemeClr val="dk1"/>
          </a:lnRef>
          <a:fillRef idx="0">
            <a:schemeClr val="dk1"/>
          </a:fillRef>
          <a:effectRef idx="0">
            <a:schemeClr val="dk1"/>
          </a:effectRef>
          <a:fontRef idx="minor">
            <a:schemeClr val="tx1"/>
          </a:fontRef>
        </p:style>
      </p:cxnSp>
      <p:cxnSp>
        <p:nvCxnSpPr>
          <p:cNvPr id="9" name="ตัวเชื่อมต่อตรง 8">
            <a:extLst>
              <a:ext uri="{FF2B5EF4-FFF2-40B4-BE49-F238E27FC236}">
                <a16:creationId xmlns:a16="http://schemas.microsoft.com/office/drawing/2014/main" id="{4371CDC1-C51F-AB0D-4F13-B5D179BD1B9B}"/>
              </a:ext>
            </a:extLst>
          </p:cNvPr>
          <p:cNvCxnSpPr>
            <a:cxnSpLocks/>
          </p:cNvCxnSpPr>
          <p:nvPr/>
        </p:nvCxnSpPr>
        <p:spPr>
          <a:xfrm>
            <a:off x="1876335" y="3386265"/>
            <a:ext cx="5618984" cy="8732"/>
          </a:xfrm>
          <a:prstGeom prst="line">
            <a:avLst/>
          </a:prstGeom>
        </p:spPr>
        <p:style>
          <a:lnRef idx="1">
            <a:schemeClr val="dk1"/>
          </a:lnRef>
          <a:fillRef idx="0">
            <a:schemeClr val="dk1"/>
          </a:fillRef>
          <a:effectRef idx="0">
            <a:schemeClr val="dk1"/>
          </a:effectRef>
          <a:fontRef idx="minor">
            <a:schemeClr val="tx1"/>
          </a:fontRef>
        </p:style>
      </p:cxnSp>
      <p:cxnSp>
        <p:nvCxnSpPr>
          <p:cNvPr id="12" name="ตัวเชื่อมต่อตรง 11">
            <a:extLst>
              <a:ext uri="{FF2B5EF4-FFF2-40B4-BE49-F238E27FC236}">
                <a16:creationId xmlns:a16="http://schemas.microsoft.com/office/drawing/2014/main" id="{58845441-A47A-0B98-3D36-AACA9E975078}"/>
              </a:ext>
            </a:extLst>
          </p:cNvPr>
          <p:cNvCxnSpPr>
            <a:cxnSpLocks/>
          </p:cNvCxnSpPr>
          <p:nvPr/>
        </p:nvCxnSpPr>
        <p:spPr>
          <a:xfrm>
            <a:off x="1876335" y="3751128"/>
            <a:ext cx="5618984" cy="8732"/>
          </a:xfrm>
          <a:prstGeom prst="line">
            <a:avLst/>
          </a:prstGeom>
        </p:spPr>
        <p:style>
          <a:lnRef idx="1">
            <a:schemeClr val="dk1"/>
          </a:lnRef>
          <a:fillRef idx="0">
            <a:schemeClr val="dk1"/>
          </a:fillRef>
          <a:effectRef idx="0">
            <a:schemeClr val="dk1"/>
          </a:effectRef>
          <a:fontRef idx="minor">
            <a:schemeClr val="tx1"/>
          </a:fontRef>
        </p:style>
      </p:cxnSp>
      <p:cxnSp>
        <p:nvCxnSpPr>
          <p:cNvPr id="13" name="ตัวเชื่อมต่อตรง 12">
            <a:extLst>
              <a:ext uri="{FF2B5EF4-FFF2-40B4-BE49-F238E27FC236}">
                <a16:creationId xmlns:a16="http://schemas.microsoft.com/office/drawing/2014/main" id="{D7649BF7-A1C1-FAD0-75AB-BF2E813BC304}"/>
              </a:ext>
            </a:extLst>
          </p:cNvPr>
          <p:cNvCxnSpPr>
            <a:cxnSpLocks/>
          </p:cNvCxnSpPr>
          <p:nvPr/>
        </p:nvCxnSpPr>
        <p:spPr>
          <a:xfrm>
            <a:off x="1876335" y="4103063"/>
            <a:ext cx="5618984" cy="8732"/>
          </a:xfrm>
          <a:prstGeom prst="line">
            <a:avLst/>
          </a:prstGeom>
        </p:spPr>
        <p:style>
          <a:lnRef idx="1">
            <a:schemeClr val="dk1"/>
          </a:lnRef>
          <a:fillRef idx="0">
            <a:schemeClr val="dk1"/>
          </a:fillRef>
          <a:effectRef idx="0">
            <a:schemeClr val="dk1"/>
          </a:effectRef>
          <a:fontRef idx="minor">
            <a:schemeClr val="tx1"/>
          </a:fontRef>
        </p:style>
      </p:cxnSp>
      <p:cxnSp>
        <p:nvCxnSpPr>
          <p:cNvPr id="16" name="ตัวเชื่อมต่อตรง 15">
            <a:extLst>
              <a:ext uri="{FF2B5EF4-FFF2-40B4-BE49-F238E27FC236}">
                <a16:creationId xmlns:a16="http://schemas.microsoft.com/office/drawing/2014/main" id="{7EC7968D-A693-D831-C3A6-B83A194B2C72}"/>
              </a:ext>
            </a:extLst>
          </p:cNvPr>
          <p:cNvCxnSpPr>
            <a:cxnSpLocks/>
          </p:cNvCxnSpPr>
          <p:nvPr/>
        </p:nvCxnSpPr>
        <p:spPr>
          <a:xfrm>
            <a:off x="1876335" y="4434960"/>
            <a:ext cx="5618984" cy="87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556709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DBB1A-0E49-6E1C-62C1-ECC3D06E640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E2D91FC-262E-6DFA-0E31-B223608DFE1B}"/>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7FF3CBAE-6D99-8AED-612A-4D0495A10E0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23CF3F1F-ED99-A8A6-A46C-DBAB3473EB44}"/>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0444CF22-A559-DE5A-AE55-D6645DC1A88B}"/>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0ABCFD47-6626-95B2-29BC-016F27890ACF}"/>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5B799836-56A6-ECFB-542B-6A46574A0DDE}"/>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862D47A1-2823-E65B-3C0B-108E27D7291A}"/>
              </a:ext>
            </a:extLst>
          </p:cNvPr>
          <p:cNvSpPr txBox="1"/>
          <p:nvPr/>
        </p:nvSpPr>
        <p:spPr>
          <a:xfrm>
            <a:off x="1734701" y="2571750"/>
            <a:ext cx="5838981" cy="2008242"/>
          </a:xfrm>
          <a:prstGeom prst="rect">
            <a:avLst/>
          </a:prstGeom>
          <a:noFill/>
        </p:spPr>
        <p:txBody>
          <a:bodyPr wrap="square">
            <a:spAutoFit/>
          </a:bodyPr>
          <a:lstStyle/>
          <a:p>
            <a:pPr algn="thaiDist">
              <a:lnSpc>
                <a:spcPct val="150000"/>
              </a:lnSpc>
              <a:spcBef>
                <a:spcPts val="600"/>
              </a:spcBef>
            </a:pPr>
            <a:r>
              <a:rPr lang="en-US" sz="1200" dirty="0"/>
              <a:t>	The Human Genome Project (HGP) is an international scientific research project with the goal of determining the sequence of chemical base pairs which make up human DNA, and of identifying and mapping all of the genes of the human genome from both a physical and functional standpoint. It remains the world's largest collaborative biological project. The project was proposed and funded by the US government; planning started in 1984, the project got underway in 1990, and was declared complete in 2003.</a:t>
            </a:r>
          </a:p>
        </p:txBody>
      </p:sp>
      <p:sp>
        <p:nvSpPr>
          <p:cNvPr id="8" name="Rectangle: Top Corners Rounded 77">
            <a:extLst>
              <a:ext uri="{FF2B5EF4-FFF2-40B4-BE49-F238E27FC236}">
                <a16:creationId xmlns:a16="http://schemas.microsoft.com/office/drawing/2014/main" id="{6D8A8570-67D2-BE10-A514-ED7CE4A7329C}"/>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C8E458F1-B43D-568B-084A-E11FC5558D90}"/>
              </a:ext>
            </a:extLst>
          </p:cNvPr>
          <p:cNvSpPr txBox="1"/>
          <p:nvPr/>
        </p:nvSpPr>
        <p:spPr>
          <a:xfrm>
            <a:off x="6404" y="1683544"/>
            <a:ext cx="5506278" cy="276999"/>
          </a:xfrm>
          <a:prstGeom prst="rect">
            <a:avLst/>
          </a:prstGeom>
          <a:noFill/>
        </p:spPr>
        <p:txBody>
          <a:bodyPr wrap="square">
            <a:spAutoFit/>
          </a:bodyPr>
          <a:lstStyle/>
          <a:p>
            <a:r>
              <a:rPr lang="en-US" sz="1200"/>
              <a:t>1. Study the notable project: The Human Genome Project</a:t>
            </a:r>
            <a:endParaRPr lang="th-TH" sz="1200" dirty="0"/>
          </a:p>
        </p:txBody>
      </p:sp>
    </p:spTree>
    <p:extLst>
      <p:ext uri="{BB962C8B-B14F-4D97-AF65-F5344CB8AC3E}">
        <p14:creationId xmlns:p14="http://schemas.microsoft.com/office/powerpoint/2010/main" val="9116771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33418-8F1C-C519-98D9-C2CCA32F5F4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B4921D99-9984-89F2-AE5F-DB64B2F8C16F}"/>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1B1AEA48-032E-361A-91BF-6838F19BAE3E}"/>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420EDD53-9DD7-1925-CE41-A499E3CC94BB}"/>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F3BAF14E-D4B3-691D-259D-21C80079BE45}"/>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1780CF71-7F75-369E-0E3E-EDA7DBB5C665}"/>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52DCB04F-2F64-2D08-49A9-CBCE39F78A19}"/>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5CB0C636-0579-E675-7B5B-CD84A75E4220}"/>
              </a:ext>
            </a:extLst>
          </p:cNvPr>
          <p:cNvSpPr txBox="1"/>
          <p:nvPr/>
        </p:nvSpPr>
        <p:spPr>
          <a:xfrm>
            <a:off x="1734701" y="2392875"/>
            <a:ext cx="5838981" cy="2644314"/>
          </a:xfrm>
          <a:prstGeom prst="rect">
            <a:avLst/>
          </a:prstGeom>
          <a:noFill/>
        </p:spPr>
        <p:txBody>
          <a:bodyPr wrap="square">
            <a:spAutoFit/>
          </a:bodyPr>
          <a:lstStyle/>
          <a:p>
            <a:pPr algn="thaiDist">
              <a:lnSpc>
                <a:spcPct val="150000"/>
              </a:lnSpc>
              <a:spcBef>
                <a:spcPts val="400"/>
              </a:spcBef>
            </a:pPr>
            <a:r>
              <a:rPr lang="en-US" sz="1200" b="1" dirty="0"/>
              <a:t>Project name:  </a:t>
            </a:r>
          </a:p>
          <a:p>
            <a:pPr algn="thaiDist">
              <a:lnSpc>
                <a:spcPct val="150000"/>
              </a:lnSpc>
              <a:spcBef>
                <a:spcPts val="400"/>
              </a:spcBef>
            </a:pPr>
            <a:r>
              <a:rPr lang="en-US" sz="1200" b="1" dirty="0"/>
              <a:t> Project type:  </a:t>
            </a:r>
          </a:p>
          <a:p>
            <a:pPr algn="thaiDist">
              <a:lnSpc>
                <a:spcPct val="150000"/>
              </a:lnSpc>
              <a:spcBef>
                <a:spcPts val="400"/>
              </a:spcBef>
            </a:pPr>
            <a:r>
              <a:rPr lang="en-US" sz="1200" b="1" dirty="0"/>
              <a:t> Project goal:  </a:t>
            </a:r>
          </a:p>
          <a:p>
            <a:pPr algn="thaiDist">
              <a:lnSpc>
                <a:spcPct val="150000"/>
              </a:lnSpc>
              <a:spcBef>
                <a:spcPts val="400"/>
              </a:spcBef>
            </a:pPr>
            <a:endParaRPr lang="en-US" sz="1200" b="1" dirty="0"/>
          </a:p>
          <a:p>
            <a:pPr algn="thaiDist">
              <a:lnSpc>
                <a:spcPct val="150000"/>
              </a:lnSpc>
              <a:spcBef>
                <a:spcPts val="400"/>
              </a:spcBef>
            </a:pPr>
            <a:endParaRPr lang="en-US" sz="1200" b="1" dirty="0"/>
          </a:p>
          <a:p>
            <a:pPr algn="thaiDist">
              <a:lnSpc>
                <a:spcPct val="150000"/>
              </a:lnSpc>
              <a:spcBef>
                <a:spcPts val="400"/>
              </a:spcBef>
            </a:pPr>
            <a:r>
              <a:rPr lang="en-US" sz="1200" b="1" dirty="0"/>
              <a:t>Project starting time:</a:t>
            </a:r>
          </a:p>
          <a:p>
            <a:pPr algn="thaiDist">
              <a:lnSpc>
                <a:spcPct val="150000"/>
              </a:lnSpc>
              <a:spcBef>
                <a:spcPts val="400"/>
              </a:spcBef>
            </a:pPr>
            <a:r>
              <a:rPr lang="en-US" sz="1200" b="1" dirty="0"/>
              <a:t> Project ending time: </a:t>
            </a:r>
          </a:p>
          <a:p>
            <a:pPr algn="thaiDist">
              <a:lnSpc>
                <a:spcPct val="150000"/>
              </a:lnSpc>
              <a:spcBef>
                <a:spcPts val="400"/>
              </a:spcBef>
            </a:pPr>
            <a:r>
              <a:rPr lang="en-US" sz="1200" b="1" dirty="0"/>
              <a:t>Project supporter:</a:t>
            </a:r>
          </a:p>
        </p:txBody>
      </p:sp>
      <p:sp>
        <p:nvSpPr>
          <p:cNvPr id="8" name="Rectangle: Top Corners Rounded 77">
            <a:extLst>
              <a:ext uri="{FF2B5EF4-FFF2-40B4-BE49-F238E27FC236}">
                <a16:creationId xmlns:a16="http://schemas.microsoft.com/office/drawing/2014/main" id="{7207D2DB-32B1-4488-D440-CE7588397C32}"/>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F744C390-717D-3DAC-1999-AB046E3A978A}"/>
              </a:ext>
            </a:extLst>
          </p:cNvPr>
          <p:cNvSpPr txBox="1"/>
          <p:nvPr/>
        </p:nvSpPr>
        <p:spPr>
          <a:xfrm>
            <a:off x="6404" y="1683544"/>
            <a:ext cx="5506278" cy="276999"/>
          </a:xfrm>
          <a:prstGeom prst="rect">
            <a:avLst/>
          </a:prstGeom>
          <a:noFill/>
        </p:spPr>
        <p:txBody>
          <a:bodyPr wrap="square">
            <a:spAutoFit/>
          </a:bodyPr>
          <a:lstStyle/>
          <a:p>
            <a:r>
              <a:rPr lang="en-US" sz="1200"/>
              <a:t>2. Complete the project information</a:t>
            </a:r>
            <a:endParaRPr lang="th-TH" sz="1200" dirty="0"/>
          </a:p>
        </p:txBody>
      </p:sp>
      <p:sp>
        <p:nvSpPr>
          <p:cNvPr id="7" name="กล่องข้อความ 6">
            <a:extLst>
              <a:ext uri="{FF2B5EF4-FFF2-40B4-BE49-F238E27FC236}">
                <a16:creationId xmlns:a16="http://schemas.microsoft.com/office/drawing/2014/main" id="{4834EDD2-603F-AAE0-AEEB-95375774C27A}"/>
              </a:ext>
            </a:extLst>
          </p:cNvPr>
          <p:cNvSpPr txBox="1"/>
          <p:nvPr/>
        </p:nvSpPr>
        <p:spPr>
          <a:xfrm>
            <a:off x="3030236" y="2438373"/>
            <a:ext cx="5370442" cy="2593018"/>
          </a:xfrm>
          <a:prstGeom prst="rect">
            <a:avLst/>
          </a:prstGeom>
          <a:noFill/>
        </p:spPr>
        <p:txBody>
          <a:bodyPr wrap="square">
            <a:spAutoFit/>
          </a:bodyPr>
          <a:lstStyle/>
          <a:p>
            <a:pPr>
              <a:lnSpc>
                <a:spcPct val="150000"/>
              </a:lnSpc>
              <a:spcBef>
                <a:spcPts val="400"/>
              </a:spcBef>
            </a:pPr>
            <a:r>
              <a:rPr lang="en-US" sz="1200" dirty="0">
                <a:solidFill>
                  <a:srgbClr val="0070C0"/>
                </a:solidFill>
              </a:rPr>
              <a:t>Human Genome Project which mapped the human </a:t>
            </a:r>
          </a:p>
          <a:p>
            <a:pPr>
              <a:lnSpc>
                <a:spcPct val="150000"/>
              </a:lnSpc>
              <a:spcBef>
                <a:spcPts val="400"/>
              </a:spcBef>
            </a:pPr>
            <a:r>
              <a:rPr lang="en-US" sz="1200" dirty="0">
                <a:solidFill>
                  <a:srgbClr val="0070C0"/>
                </a:solidFill>
              </a:rPr>
              <a:t>an international scientific research project</a:t>
            </a:r>
          </a:p>
          <a:p>
            <a:pPr>
              <a:lnSpc>
                <a:spcPct val="150000"/>
              </a:lnSpc>
              <a:spcBef>
                <a:spcPts val="400"/>
              </a:spcBef>
            </a:pPr>
            <a:r>
              <a:rPr lang="en-US" sz="1200" dirty="0">
                <a:solidFill>
                  <a:srgbClr val="0070C0"/>
                </a:solidFill>
              </a:rPr>
              <a:t>determining the sequence of chemical base pairs which make up human DNA, and of identifying mapping all of the genes of the human genome</a:t>
            </a:r>
          </a:p>
          <a:p>
            <a:pPr>
              <a:lnSpc>
                <a:spcPct val="150000"/>
              </a:lnSpc>
              <a:spcBef>
                <a:spcPts val="400"/>
              </a:spcBef>
            </a:pPr>
            <a:r>
              <a:rPr lang="en-US" sz="1200" dirty="0">
                <a:solidFill>
                  <a:srgbClr val="0070C0"/>
                </a:solidFill>
              </a:rPr>
              <a:t>from both a physical and functional standpoint.</a:t>
            </a:r>
          </a:p>
          <a:p>
            <a:pPr>
              <a:lnSpc>
                <a:spcPct val="150000"/>
              </a:lnSpc>
              <a:spcBef>
                <a:spcPts val="400"/>
              </a:spcBef>
            </a:pPr>
            <a:r>
              <a:rPr lang="en-US" sz="1200" dirty="0">
                <a:solidFill>
                  <a:srgbClr val="0070C0"/>
                </a:solidFill>
              </a:rPr>
              <a:t>       In 1984</a:t>
            </a:r>
          </a:p>
          <a:p>
            <a:pPr>
              <a:lnSpc>
                <a:spcPct val="150000"/>
              </a:lnSpc>
              <a:spcBef>
                <a:spcPts val="400"/>
              </a:spcBef>
            </a:pPr>
            <a:r>
              <a:rPr lang="en-US" sz="1200" dirty="0">
                <a:solidFill>
                  <a:srgbClr val="0070C0"/>
                </a:solidFill>
              </a:rPr>
              <a:t>       in 2003</a:t>
            </a:r>
          </a:p>
          <a:p>
            <a:pPr>
              <a:lnSpc>
                <a:spcPct val="150000"/>
              </a:lnSpc>
              <a:spcBef>
                <a:spcPts val="400"/>
              </a:spcBef>
            </a:pPr>
            <a:r>
              <a:rPr lang="en-US" sz="1200" dirty="0">
                <a:solidFill>
                  <a:srgbClr val="0070C0"/>
                </a:solidFill>
              </a:rPr>
              <a:t>the US government</a:t>
            </a:r>
          </a:p>
        </p:txBody>
      </p:sp>
    </p:spTree>
    <p:extLst>
      <p:ext uri="{BB962C8B-B14F-4D97-AF65-F5344CB8AC3E}">
        <p14:creationId xmlns:p14="http://schemas.microsoft.com/office/powerpoint/2010/main" val="4075900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49AB-0ADE-5C90-3E67-4C89DC8CA24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25DBB867-6B46-5C51-500F-A367F20E2731}"/>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01493EE0-11DF-E3E6-EEFC-5B52A125C0F1}"/>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AE6424F6-31CA-7731-8E65-98E3DC57993A}"/>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E324CA75-3C51-6BE6-DBDB-E6E982E60521}"/>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FB7446E8-9830-0679-E1D7-0FC59F466075}"/>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D78C2CA5-F1F5-D202-D16E-F8B6AA72430C}"/>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29961FC2-6F70-CBFC-2BD1-62489B769155}"/>
              </a:ext>
            </a:extLst>
          </p:cNvPr>
          <p:cNvSpPr txBox="1"/>
          <p:nvPr/>
        </p:nvSpPr>
        <p:spPr>
          <a:xfrm>
            <a:off x="1734701" y="2571750"/>
            <a:ext cx="5838981" cy="1762021"/>
          </a:xfrm>
          <a:prstGeom prst="rect">
            <a:avLst/>
          </a:prstGeom>
          <a:noFill/>
        </p:spPr>
        <p:txBody>
          <a:bodyPr wrap="square">
            <a:spAutoFit/>
          </a:bodyPr>
          <a:lstStyle/>
          <a:p>
            <a:pPr algn="thaiDist">
              <a:lnSpc>
                <a:spcPct val="150000"/>
              </a:lnSpc>
              <a:spcBef>
                <a:spcPts val="600"/>
              </a:spcBef>
            </a:pPr>
            <a:r>
              <a:rPr lang="en-US" sz="1200" dirty="0"/>
              <a:t>	Manhattan Project was a research and development project</a:t>
            </a:r>
          </a:p>
          <a:p>
            <a:pPr algn="thaiDist">
              <a:lnSpc>
                <a:spcPct val="150000"/>
              </a:lnSpc>
              <a:spcBef>
                <a:spcPts val="600"/>
              </a:spcBef>
            </a:pPr>
            <a:r>
              <a:rPr lang="en-US" sz="1200" dirty="0"/>
              <a:t>that produced the first atomic bombs during World War II. It was led</a:t>
            </a:r>
          </a:p>
          <a:p>
            <a:pPr algn="thaiDist">
              <a:lnSpc>
                <a:spcPct val="150000"/>
              </a:lnSpc>
              <a:spcBef>
                <a:spcPts val="600"/>
              </a:spcBef>
            </a:pPr>
            <a:r>
              <a:rPr lang="en-US" sz="1200" dirty="0"/>
              <a:t>by the United States with the support of the United Kingdom and</a:t>
            </a:r>
          </a:p>
          <a:p>
            <a:pPr algn="thaiDist">
              <a:lnSpc>
                <a:spcPct val="150000"/>
              </a:lnSpc>
              <a:spcBef>
                <a:spcPts val="600"/>
              </a:spcBef>
            </a:pPr>
            <a:r>
              <a:rPr lang="en-US" sz="1200" dirty="0"/>
              <a:t>Canada. From 1942 to 1946, the project was under the direction of</a:t>
            </a:r>
          </a:p>
          <a:p>
            <a:pPr algn="thaiDist">
              <a:lnSpc>
                <a:spcPct val="150000"/>
              </a:lnSpc>
              <a:spcBef>
                <a:spcPts val="600"/>
              </a:spcBef>
            </a:pPr>
            <a:r>
              <a:rPr lang="en-US" sz="1200" dirty="0"/>
              <a:t>Major General Leslie Groves of the U.S. Army Corps of Engineers.</a:t>
            </a:r>
          </a:p>
        </p:txBody>
      </p:sp>
      <p:sp>
        <p:nvSpPr>
          <p:cNvPr id="8" name="Rectangle: Top Corners Rounded 77">
            <a:extLst>
              <a:ext uri="{FF2B5EF4-FFF2-40B4-BE49-F238E27FC236}">
                <a16:creationId xmlns:a16="http://schemas.microsoft.com/office/drawing/2014/main" id="{14B95864-18DC-27D9-F495-4746988E9BE3}"/>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4C97BD2B-F0F2-CA62-4F7F-853A4A633B3E}"/>
              </a:ext>
            </a:extLst>
          </p:cNvPr>
          <p:cNvSpPr txBox="1"/>
          <p:nvPr/>
        </p:nvSpPr>
        <p:spPr>
          <a:xfrm>
            <a:off x="6404" y="1683544"/>
            <a:ext cx="5506278" cy="276999"/>
          </a:xfrm>
          <a:prstGeom prst="rect">
            <a:avLst/>
          </a:prstGeom>
          <a:noFill/>
        </p:spPr>
        <p:txBody>
          <a:bodyPr wrap="square">
            <a:spAutoFit/>
          </a:bodyPr>
          <a:lstStyle/>
          <a:p>
            <a:r>
              <a:rPr lang="en-US" sz="1200"/>
              <a:t>3. Study the notable project: Manhattan Project</a:t>
            </a:r>
            <a:endParaRPr lang="en-US" sz="1200" dirty="0"/>
          </a:p>
        </p:txBody>
      </p:sp>
    </p:spTree>
    <p:extLst>
      <p:ext uri="{BB962C8B-B14F-4D97-AF65-F5344CB8AC3E}">
        <p14:creationId xmlns:p14="http://schemas.microsoft.com/office/powerpoint/2010/main" val="22360402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CBD1-72CA-3B3B-8305-4E9D147DA1B9}"/>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CC4E762-A5C8-C9E8-95CC-DCE7FBE9AEB6}"/>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A510852B-2C93-DE54-488D-4D29547BA312}"/>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73BC0ADE-7369-1160-B0B3-07C21367A25F}"/>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FD8189B5-96C3-E952-9E42-A152EDCE27DA}"/>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122CA78D-3797-3E3D-BF90-A95626E9D1BA}"/>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8046A242-4F61-45D2-6BD8-812BB70B77A6}"/>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65165678-4470-806F-C33A-F274AF4C0ABF}"/>
              </a:ext>
            </a:extLst>
          </p:cNvPr>
          <p:cNvSpPr txBox="1"/>
          <p:nvPr/>
        </p:nvSpPr>
        <p:spPr>
          <a:xfrm>
            <a:off x="1734701" y="2392875"/>
            <a:ext cx="5838981" cy="1987724"/>
          </a:xfrm>
          <a:prstGeom prst="rect">
            <a:avLst/>
          </a:prstGeom>
          <a:noFill/>
        </p:spPr>
        <p:txBody>
          <a:bodyPr wrap="square">
            <a:spAutoFit/>
          </a:bodyPr>
          <a:lstStyle/>
          <a:p>
            <a:pPr algn="thaiDist">
              <a:lnSpc>
                <a:spcPct val="150000"/>
              </a:lnSpc>
              <a:spcBef>
                <a:spcPts val="400"/>
              </a:spcBef>
            </a:pPr>
            <a:r>
              <a:rPr lang="en-US" sz="1200" b="1" dirty="0"/>
              <a:t>Project name:  </a:t>
            </a:r>
          </a:p>
          <a:p>
            <a:pPr algn="thaiDist">
              <a:lnSpc>
                <a:spcPct val="150000"/>
              </a:lnSpc>
              <a:spcBef>
                <a:spcPts val="400"/>
              </a:spcBef>
            </a:pPr>
            <a:r>
              <a:rPr lang="en-US" sz="1200" b="1" dirty="0"/>
              <a:t> Project type:  </a:t>
            </a:r>
          </a:p>
          <a:p>
            <a:pPr algn="thaiDist">
              <a:lnSpc>
                <a:spcPct val="150000"/>
              </a:lnSpc>
              <a:spcBef>
                <a:spcPts val="400"/>
              </a:spcBef>
            </a:pPr>
            <a:r>
              <a:rPr lang="en-US" sz="1200" b="1" dirty="0"/>
              <a:t> Project goal:  </a:t>
            </a:r>
          </a:p>
          <a:p>
            <a:pPr algn="thaiDist">
              <a:lnSpc>
                <a:spcPct val="150000"/>
              </a:lnSpc>
              <a:spcBef>
                <a:spcPts val="400"/>
              </a:spcBef>
            </a:pPr>
            <a:r>
              <a:rPr lang="en-US" sz="1200" b="1" dirty="0"/>
              <a:t>Project starting time:</a:t>
            </a:r>
          </a:p>
          <a:p>
            <a:pPr algn="thaiDist">
              <a:lnSpc>
                <a:spcPct val="150000"/>
              </a:lnSpc>
              <a:spcBef>
                <a:spcPts val="400"/>
              </a:spcBef>
            </a:pPr>
            <a:r>
              <a:rPr lang="en-US" sz="1200" b="1" dirty="0"/>
              <a:t> Project ending time: </a:t>
            </a:r>
          </a:p>
          <a:p>
            <a:pPr algn="thaiDist">
              <a:lnSpc>
                <a:spcPct val="150000"/>
              </a:lnSpc>
              <a:spcBef>
                <a:spcPts val="400"/>
              </a:spcBef>
            </a:pPr>
            <a:r>
              <a:rPr lang="en-US" sz="1200" b="1" dirty="0"/>
              <a:t>Project supporter:</a:t>
            </a:r>
          </a:p>
        </p:txBody>
      </p:sp>
      <p:sp>
        <p:nvSpPr>
          <p:cNvPr id="8" name="Rectangle: Top Corners Rounded 77">
            <a:extLst>
              <a:ext uri="{FF2B5EF4-FFF2-40B4-BE49-F238E27FC236}">
                <a16:creationId xmlns:a16="http://schemas.microsoft.com/office/drawing/2014/main" id="{A7187E07-233A-6A1D-0E0F-413F4225C820}"/>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E8BE9A86-BC04-54A2-4729-B5958C81831E}"/>
              </a:ext>
            </a:extLst>
          </p:cNvPr>
          <p:cNvSpPr txBox="1"/>
          <p:nvPr/>
        </p:nvSpPr>
        <p:spPr>
          <a:xfrm>
            <a:off x="6404" y="1683544"/>
            <a:ext cx="5506278" cy="276999"/>
          </a:xfrm>
          <a:prstGeom prst="rect">
            <a:avLst/>
          </a:prstGeom>
          <a:noFill/>
        </p:spPr>
        <p:txBody>
          <a:bodyPr wrap="square">
            <a:spAutoFit/>
          </a:bodyPr>
          <a:lstStyle/>
          <a:p>
            <a:r>
              <a:rPr lang="en-US" sz="1200" dirty="0"/>
              <a:t>4. Complete the project information</a:t>
            </a:r>
            <a:endParaRPr lang="th-TH" sz="1200" dirty="0"/>
          </a:p>
        </p:txBody>
      </p:sp>
      <p:sp>
        <p:nvSpPr>
          <p:cNvPr id="7" name="กล่องข้อความ 6">
            <a:extLst>
              <a:ext uri="{FF2B5EF4-FFF2-40B4-BE49-F238E27FC236}">
                <a16:creationId xmlns:a16="http://schemas.microsoft.com/office/drawing/2014/main" id="{C13B62DB-2B8A-CA32-CDD6-9AFAE2AFF577}"/>
              </a:ext>
            </a:extLst>
          </p:cNvPr>
          <p:cNvSpPr txBox="1"/>
          <p:nvPr/>
        </p:nvSpPr>
        <p:spPr>
          <a:xfrm>
            <a:off x="2808581" y="2392875"/>
            <a:ext cx="5370442" cy="1987724"/>
          </a:xfrm>
          <a:prstGeom prst="rect">
            <a:avLst/>
          </a:prstGeom>
          <a:noFill/>
        </p:spPr>
        <p:txBody>
          <a:bodyPr wrap="square">
            <a:spAutoFit/>
          </a:bodyPr>
          <a:lstStyle/>
          <a:p>
            <a:pPr>
              <a:lnSpc>
                <a:spcPct val="150000"/>
              </a:lnSpc>
              <a:spcBef>
                <a:spcPts val="400"/>
              </a:spcBef>
            </a:pPr>
            <a:r>
              <a:rPr lang="en-US" sz="1200" dirty="0">
                <a:solidFill>
                  <a:srgbClr val="0070C0"/>
                </a:solidFill>
              </a:rPr>
              <a:t>Manhattan Project</a:t>
            </a:r>
          </a:p>
          <a:p>
            <a:pPr>
              <a:lnSpc>
                <a:spcPct val="150000"/>
              </a:lnSpc>
              <a:spcBef>
                <a:spcPts val="400"/>
              </a:spcBef>
            </a:pPr>
            <a:r>
              <a:rPr lang="en-US" sz="1200" dirty="0">
                <a:solidFill>
                  <a:srgbClr val="0070C0"/>
                </a:solidFill>
              </a:rPr>
              <a:t>a research and development project</a:t>
            </a:r>
          </a:p>
          <a:p>
            <a:pPr>
              <a:lnSpc>
                <a:spcPct val="150000"/>
              </a:lnSpc>
              <a:spcBef>
                <a:spcPts val="400"/>
              </a:spcBef>
            </a:pPr>
            <a:r>
              <a:rPr lang="en-US" sz="1200" dirty="0">
                <a:solidFill>
                  <a:srgbClr val="0070C0"/>
                </a:solidFill>
              </a:rPr>
              <a:t>N/A</a:t>
            </a:r>
          </a:p>
          <a:p>
            <a:pPr>
              <a:lnSpc>
                <a:spcPct val="150000"/>
              </a:lnSpc>
              <a:spcBef>
                <a:spcPts val="400"/>
              </a:spcBef>
            </a:pPr>
            <a:r>
              <a:rPr lang="en-US" sz="1200" dirty="0">
                <a:solidFill>
                  <a:srgbClr val="0070C0"/>
                </a:solidFill>
              </a:rPr>
              <a:t>          in 1942</a:t>
            </a:r>
          </a:p>
          <a:p>
            <a:pPr>
              <a:lnSpc>
                <a:spcPct val="150000"/>
              </a:lnSpc>
              <a:spcBef>
                <a:spcPts val="400"/>
              </a:spcBef>
            </a:pPr>
            <a:r>
              <a:rPr lang="en-US" sz="1200" dirty="0">
                <a:solidFill>
                  <a:srgbClr val="0070C0"/>
                </a:solidFill>
              </a:rPr>
              <a:t>          in 1946</a:t>
            </a:r>
          </a:p>
          <a:p>
            <a:pPr>
              <a:lnSpc>
                <a:spcPct val="150000"/>
              </a:lnSpc>
              <a:spcBef>
                <a:spcPts val="400"/>
              </a:spcBef>
            </a:pPr>
            <a:r>
              <a:rPr lang="en-US" sz="1200" dirty="0">
                <a:solidFill>
                  <a:srgbClr val="0070C0"/>
                </a:solidFill>
              </a:rPr>
              <a:t>      the United States with the support of the United Kingdom and Canada</a:t>
            </a:r>
          </a:p>
        </p:txBody>
      </p:sp>
    </p:spTree>
    <p:extLst>
      <p:ext uri="{BB962C8B-B14F-4D97-AF65-F5344CB8AC3E}">
        <p14:creationId xmlns:p14="http://schemas.microsoft.com/office/powerpoint/2010/main" val="1763680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FBC07-8A1B-CB33-DAC3-F48DFBC427C3}"/>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76769BC-8AD0-FB1E-0F2B-B844DF9A5A0F}"/>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0744425C-F4A4-0776-BD8D-23DC1ED2CF54}"/>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55A4D91B-ECF7-4E03-DA2B-A90ED7D1A54F}"/>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96080609-EC4F-5015-5948-C1FDA0EA306D}"/>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089689E6-8ACA-909C-DEF7-D1EFC0E3E96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1502D425-2358-4BC4-3126-B38E24C48FAC}"/>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F4506EF3-0C53-1E78-715F-ED8A3E84BA29}"/>
              </a:ext>
            </a:extLst>
          </p:cNvPr>
          <p:cNvSpPr txBox="1"/>
          <p:nvPr/>
        </p:nvSpPr>
        <p:spPr>
          <a:xfrm>
            <a:off x="1734701" y="2697645"/>
            <a:ext cx="5838981" cy="1768754"/>
          </a:xfrm>
          <a:prstGeom prst="rect">
            <a:avLst/>
          </a:prstGeom>
          <a:noFill/>
        </p:spPr>
        <p:txBody>
          <a:bodyPr wrap="square">
            <a:spAutoFit/>
          </a:bodyPr>
          <a:lstStyle/>
          <a:p>
            <a:pPr algn="thaiDist">
              <a:lnSpc>
                <a:spcPct val="150000"/>
              </a:lnSpc>
              <a:spcBef>
                <a:spcPts val="600"/>
              </a:spcBef>
            </a:pPr>
            <a:r>
              <a:rPr lang="en-US" sz="1050" dirty="0"/>
              <a:t>The Polaris missile was a two-stage solid-fuel rocket nuclear-armed submarine-launched ballistic missile (SLBM) built during the Cold War by Lockheed Corporation of California for the United States Navy. It was designed to be used for second strike counter value (CEP not good enough for first strike counterforce) as part of the Navy's contribution to the United States arsenal of nuclear weapons, replacing the Regulus cruise missile. Known as a Fleet Ballistic Missile (FBM), the Polaris was first launched from the Cape Canaveral, Florida, missile test base on January 7, 1960.</a:t>
            </a:r>
          </a:p>
        </p:txBody>
      </p:sp>
      <p:sp>
        <p:nvSpPr>
          <p:cNvPr id="8" name="Rectangle: Top Corners Rounded 77">
            <a:extLst>
              <a:ext uri="{FF2B5EF4-FFF2-40B4-BE49-F238E27FC236}">
                <a16:creationId xmlns:a16="http://schemas.microsoft.com/office/drawing/2014/main" id="{92B98552-1A2A-AACA-DB6B-B0668B668847}"/>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205273E1-47F9-5F62-1293-452F95B0BDE6}"/>
              </a:ext>
            </a:extLst>
          </p:cNvPr>
          <p:cNvSpPr txBox="1"/>
          <p:nvPr/>
        </p:nvSpPr>
        <p:spPr>
          <a:xfrm>
            <a:off x="6404" y="1683544"/>
            <a:ext cx="5506278" cy="276999"/>
          </a:xfrm>
          <a:prstGeom prst="rect">
            <a:avLst/>
          </a:prstGeom>
          <a:noFill/>
        </p:spPr>
        <p:txBody>
          <a:bodyPr wrap="square">
            <a:spAutoFit/>
          </a:bodyPr>
          <a:lstStyle/>
          <a:p>
            <a:r>
              <a:rPr lang="en-US" sz="1200" dirty="0"/>
              <a:t> 5. Study the notable project: Polaris missile project</a:t>
            </a:r>
          </a:p>
        </p:txBody>
      </p:sp>
    </p:spTree>
    <p:extLst>
      <p:ext uri="{BB962C8B-B14F-4D97-AF65-F5344CB8AC3E}">
        <p14:creationId xmlns:p14="http://schemas.microsoft.com/office/powerpoint/2010/main" val="1639849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Top Corners Rounded 77">
            <a:extLst>
              <a:ext uri="{FF2B5EF4-FFF2-40B4-BE49-F238E27FC236}">
                <a16:creationId xmlns:a16="http://schemas.microsoft.com/office/drawing/2014/main" id="{D9DBA048-E9B6-E2BB-AE03-5F53B6F78A60}"/>
              </a:ext>
            </a:extLst>
          </p:cNvPr>
          <p:cNvSpPr/>
          <p:nvPr/>
        </p:nvSpPr>
        <p:spPr>
          <a:xfrm rot="5400000">
            <a:off x="1217639" y="-1138657"/>
            <a:ext cx="432286" cy="29041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grpSp>
        <p:nvGrpSpPr>
          <p:cNvPr id="18" name="Group 17">
            <a:extLst>
              <a:ext uri="{FF2B5EF4-FFF2-40B4-BE49-F238E27FC236}">
                <a16:creationId xmlns:a16="http://schemas.microsoft.com/office/drawing/2014/main" id="{F1E5C9BB-28E0-4CC5-ABC7-2252E1BCDF13}"/>
              </a:ext>
            </a:extLst>
          </p:cNvPr>
          <p:cNvGrpSpPr/>
          <p:nvPr/>
        </p:nvGrpSpPr>
        <p:grpSpPr>
          <a:xfrm>
            <a:off x="1096070" y="719560"/>
            <a:ext cx="7265467" cy="4264753"/>
            <a:chOff x="1047563" y="3463235"/>
            <a:chExt cx="6397438" cy="1123828"/>
          </a:xfrm>
        </p:grpSpPr>
        <p:sp>
          <p:nvSpPr>
            <p:cNvPr id="16" name="Rectangle: Top Corners Rounded 15">
              <a:extLst>
                <a:ext uri="{FF2B5EF4-FFF2-40B4-BE49-F238E27FC236}">
                  <a16:creationId xmlns:a16="http://schemas.microsoft.com/office/drawing/2014/main" id="{08F19F97-E6DE-4F40-A922-E5CD50E294A6}"/>
                </a:ext>
              </a:extLst>
            </p:cNvPr>
            <p:cNvSpPr/>
            <p:nvPr userDrawn="1"/>
          </p:nvSpPr>
          <p:spPr>
            <a:xfrm flipV="1">
              <a:off x="1047563" y="3463235"/>
              <a:ext cx="6397438" cy="11238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Rounded 16">
              <a:extLst>
                <a:ext uri="{FF2B5EF4-FFF2-40B4-BE49-F238E27FC236}">
                  <a16:creationId xmlns:a16="http://schemas.microsoft.com/office/drawing/2014/main" id="{D098107D-27F0-41CD-B7DA-FB034C512A64}"/>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2035054-2D7B-4E84-B1C7-B821795A10BD}"/>
              </a:ext>
            </a:extLst>
          </p:cNvPr>
          <p:cNvSpPr>
            <a:spLocks noGrp="1"/>
          </p:cNvSpPr>
          <p:nvPr>
            <p:ph type="body" sz="quarter" idx="19"/>
          </p:nvPr>
        </p:nvSpPr>
        <p:spPr>
          <a:xfrm>
            <a:off x="1713729" y="1271266"/>
            <a:ext cx="5431196" cy="3287764"/>
          </a:xfrm>
        </p:spPr>
        <p:txBody>
          <a:bodyPr/>
          <a:lstStyle/>
          <a:p>
            <a:r>
              <a:rPr lang="en-US" dirty="0"/>
              <a:t>- We hope that all of you are familiar with our project work.</a:t>
            </a:r>
          </a:p>
          <a:p>
            <a:r>
              <a:rPr lang="en-US" dirty="0"/>
              <a:t>- Welcome to the project work presentation today on</a:t>
            </a:r>
          </a:p>
          <a:p>
            <a:r>
              <a:rPr lang="en-US" dirty="0"/>
              <a:t>cleaning machines.</a:t>
            </a:r>
          </a:p>
          <a:p>
            <a:r>
              <a:rPr lang="en-US" dirty="0"/>
              <a:t>- I'd like to start with a clear definition.</a:t>
            </a:r>
          </a:p>
          <a:p>
            <a:r>
              <a:rPr lang="en-US" dirty="0"/>
              <a:t>- I want to break down some of the terms in our project work.</a:t>
            </a:r>
          </a:p>
          <a:p>
            <a:r>
              <a:rPr lang="en-US" dirty="0"/>
              <a:t>- My reference today is from A Guide to Project Management,</a:t>
            </a:r>
          </a:p>
          <a:p>
            <a:r>
              <a:rPr lang="en-US" dirty="0"/>
              <a:t>the fourth edition, by PMI.</a:t>
            </a:r>
          </a:p>
          <a:p>
            <a:r>
              <a:rPr lang="en-US" dirty="0"/>
              <a:t>- It's easy to understand how to carry out the project.</a:t>
            </a:r>
          </a:p>
          <a:p>
            <a:r>
              <a:rPr lang="en-US" dirty="0"/>
              <a:t>- You may have other references that you want to seek out.</a:t>
            </a:r>
          </a:p>
          <a:p>
            <a:r>
              <a:rPr lang="en-US" dirty="0"/>
              <a:t>- Hello, I'm </a:t>
            </a:r>
            <a:r>
              <a:rPr lang="en-US" dirty="0" err="1"/>
              <a:t>Taninton</a:t>
            </a:r>
            <a:r>
              <a:rPr lang="en-US" dirty="0"/>
              <a:t>, an English instructor at </a:t>
            </a:r>
            <a:r>
              <a:rPr lang="en-US" dirty="0" err="1"/>
              <a:t>Phichit</a:t>
            </a:r>
            <a:endParaRPr lang="en-US" dirty="0"/>
          </a:p>
          <a:p>
            <a:r>
              <a:rPr lang="en-US" dirty="0"/>
              <a:t>Technical College.</a:t>
            </a:r>
          </a:p>
          <a:p>
            <a:r>
              <a:rPr lang="en-US" dirty="0"/>
              <a:t>- These are the things that we do on the project work.</a:t>
            </a:r>
          </a:p>
        </p:txBody>
      </p:sp>
      <p:grpSp>
        <p:nvGrpSpPr>
          <p:cNvPr id="44" name="Group 43">
            <a:extLst>
              <a:ext uri="{FF2B5EF4-FFF2-40B4-BE49-F238E27FC236}">
                <a16:creationId xmlns:a16="http://schemas.microsoft.com/office/drawing/2014/main" id="{95628C01-01DB-438C-97E3-1246E10EA199}"/>
              </a:ext>
            </a:extLst>
          </p:cNvPr>
          <p:cNvGrpSpPr/>
          <p:nvPr/>
        </p:nvGrpSpPr>
        <p:grpSpPr>
          <a:xfrm rot="711960">
            <a:off x="121109" y="4314083"/>
            <a:ext cx="663544" cy="637106"/>
            <a:chOff x="8551500" y="4250186"/>
            <a:chExt cx="380015" cy="364875"/>
          </a:xfrm>
        </p:grpSpPr>
        <p:pic>
          <p:nvPicPr>
            <p:cNvPr id="45" name="Graphic 44">
              <a:extLst>
                <a:ext uri="{FF2B5EF4-FFF2-40B4-BE49-F238E27FC236}">
                  <a16:creationId xmlns:a16="http://schemas.microsoft.com/office/drawing/2014/main" id="{D6B31C21-C870-428B-AE8E-44653BA69E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98487">
              <a:off x="8551500" y="4250186"/>
              <a:ext cx="380015" cy="364875"/>
            </a:xfrm>
            <a:prstGeom prst="rect">
              <a:avLst/>
            </a:prstGeom>
          </p:spPr>
        </p:pic>
        <p:pic>
          <p:nvPicPr>
            <p:cNvPr id="46" name="Graphic 45">
              <a:extLst>
                <a:ext uri="{FF2B5EF4-FFF2-40B4-BE49-F238E27FC236}">
                  <a16:creationId xmlns:a16="http://schemas.microsoft.com/office/drawing/2014/main" id="{D06E7F19-C37A-421C-961A-B2DC63E5DB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98487">
              <a:off x="8636499" y="4331799"/>
              <a:ext cx="210015" cy="201648"/>
            </a:xfrm>
            <a:prstGeom prst="rect">
              <a:avLst/>
            </a:prstGeom>
          </p:spPr>
        </p:pic>
      </p:grpSp>
      <p:sp>
        <p:nvSpPr>
          <p:cNvPr id="25" name="Text Placeholder 5">
            <a:extLst>
              <a:ext uri="{FF2B5EF4-FFF2-40B4-BE49-F238E27FC236}">
                <a16:creationId xmlns:a16="http://schemas.microsoft.com/office/drawing/2014/main" id="{17C00FA9-5B3E-71F8-0EA9-4FB1777CD1EE}"/>
              </a:ext>
            </a:extLst>
          </p:cNvPr>
          <p:cNvSpPr txBox="1">
            <a:spLocks/>
          </p:cNvSpPr>
          <p:nvPr/>
        </p:nvSpPr>
        <p:spPr>
          <a:xfrm>
            <a:off x="120602" y="159187"/>
            <a:ext cx="2765269"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2.จงจัดกลุ่มคำต่อไปนี้</a:t>
            </a:r>
            <a:endParaRPr lang="en-US"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3109080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56FD1-1160-231D-A1A3-3B9C7EA6D65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AB0C59B-5CDD-D7F7-A4B0-543CEFF61CE5}"/>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6996F85D-2E31-2B90-B866-9F5523C0CDEE}"/>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4374C898-D2C6-4487-086C-48669E24B33E}"/>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853F5AA8-7B51-D95C-2DDF-FAE08B80C754}"/>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B966F263-EE5C-7E2C-FCB7-7E4CCFF6444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4C6C8AD2-B597-85DD-2BB9-39C9437EABFC}"/>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1E7D330A-B189-F76E-2D79-33E4D789E031}"/>
              </a:ext>
            </a:extLst>
          </p:cNvPr>
          <p:cNvSpPr txBox="1"/>
          <p:nvPr/>
        </p:nvSpPr>
        <p:spPr>
          <a:xfrm>
            <a:off x="1734701" y="2392875"/>
            <a:ext cx="5838981" cy="1987724"/>
          </a:xfrm>
          <a:prstGeom prst="rect">
            <a:avLst/>
          </a:prstGeom>
          <a:noFill/>
        </p:spPr>
        <p:txBody>
          <a:bodyPr wrap="square">
            <a:spAutoFit/>
          </a:bodyPr>
          <a:lstStyle/>
          <a:p>
            <a:pPr algn="thaiDist">
              <a:lnSpc>
                <a:spcPct val="150000"/>
              </a:lnSpc>
              <a:spcBef>
                <a:spcPts val="400"/>
              </a:spcBef>
            </a:pPr>
            <a:r>
              <a:rPr lang="en-US" sz="1200" b="1" dirty="0"/>
              <a:t>Project name:  </a:t>
            </a:r>
          </a:p>
          <a:p>
            <a:pPr algn="thaiDist">
              <a:lnSpc>
                <a:spcPct val="150000"/>
              </a:lnSpc>
              <a:spcBef>
                <a:spcPts val="400"/>
              </a:spcBef>
            </a:pPr>
            <a:r>
              <a:rPr lang="en-US" sz="1200" b="1" dirty="0"/>
              <a:t> Project type:  </a:t>
            </a:r>
          </a:p>
          <a:p>
            <a:pPr algn="thaiDist">
              <a:lnSpc>
                <a:spcPct val="150000"/>
              </a:lnSpc>
              <a:spcBef>
                <a:spcPts val="400"/>
              </a:spcBef>
            </a:pPr>
            <a:r>
              <a:rPr lang="en-US" sz="1200" b="1" dirty="0"/>
              <a:t> Project goal:  </a:t>
            </a:r>
          </a:p>
          <a:p>
            <a:pPr algn="thaiDist">
              <a:lnSpc>
                <a:spcPct val="150000"/>
              </a:lnSpc>
              <a:spcBef>
                <a:spcPts val="400"/>
              </a:spcBef>
            </a:pPr>
            <a:r>
              <a:rPr lang="en-US" sz="1200" b="1" dirty="0"/>
              <a:t>Project starting time:</a:t>
            </a:r>
          </a:p>
          <a:p>
            <a:pPr algn="thaiDist">
              <a:lnSpc>
                <a:spcPct val="150000"/>
              </a:lnSpc>
              <a:spcBef>
                <a:spcPts val="400"/>
              </a:spcBef>
            </a:pPr>
            <a:r>
              <a:rPr lang="en-US" sz="1200" b="1" dirty="0"/>
              <a:t> Project ending time: </a:t>
            </a:r>
          </a:p>
          <a:p>
            <a:pPr algn="thaiDist">
              <a:lnSpc>
                <a:spcPct val="150000"/>
              </a:lnSpc>
              <a:spcBef>
                <a:spcPts val="400"/>
              </a:spcBef>
            </a:pPr>
            <a:r>
              <a:rPr lang="en-US" sz="1200" b="1" dirty="0"/>
              <a:t>Project supporter:</a:t>
            </a:r>
          </a:p>
        </p:txBody>
      </p:sp>
      <p:sp>
        <p:nvSpPr>
          <p:cNvPr id="8" name="Rectangle: Top Corners Rounded 77">
            <a:extLst>
              <a:ext uri="{FF2B5EF4-FFF2-40B4-BE49-F238E27FC236}">
                <a16:creationId xmlns:a16="http://schemas.microsoft.com/office/drawing/2014/main" id="{6A704E0E-1943-9575-E920-7FB9A91B8B20}"/>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B3BC310F-8060-6040-4141-7FAF7C91ED06}"/>
              </a:ext>
            </a:extLst>
          </p:cNvPr>
          <p:cNvSpPr txBox="1"/>
          <p:nvPr/>
        </p:nvSpPr>
        <p:spPr>
          <a:xfrm>
            <a:off x="6404" y="1683544"/>
            <a:ext cx="5506278" cy="276999"/>
          </a:xfrm>
          <a:prstGeom prst="rect">
            <a:avLst/>
          </a:prstGeom>
          <a:noFill/>
        </p:spPr>
        <p:txBody>
          <a:bodyPr wrap="square">
            <a:spAutoFit/>
          </a:bodyPr>
          <a:lstStyle/>
          <a:p>
            <a:r>
              <a:rPr lang="en-US" sz="1200" dirty="0"/>
              <a:t>6. Complete the project information</a:t>
            </a:r>
            <a:endParaRPr lang="th-TH" sz="1200" dirty="0"/>
          </a:p>
        </p:txBody>
      </p:sp>
      <p:sp>
        <p:nvSpPr>
          <p:cNvPr id="7" name="กล่องข้อความ 6">
            <a:extLst>
              <a:ext uri="{FF2B5EF4-FFF2-40B4-BE49-F238E27FC236}">
                <a16:creationId xmlns:a16="http://schemas.microsoft.com/office/drawing/2014/main" id="{250E79FE-48D9-8D3A-3753-B8BC91435415}"/>
              </a:ext>
            </a:extLst>
          </p:cNvPr>
          <p:cNvSpPr txBox="1"/>
          <p:nvPr/>
        </p:nvSpPr>
        <p:spPr>
          <a:xfrm>
            <a:off x="2808581" y="2392875"/>
            <a:ext cx="5370442" cy="1987724"/>
          </a:xfrm>
          <a:prstGeom prst="rect">
            <a:avLst/>
          </a:prstGeom>
          <a:noFill/>
        </p:spPr>
        <p:txBody>
          <a:bodyPr wrap="square">
            <a:spAutoFit/>
          </a:bodyPr>
          <a:lstStyle/>
          <a:p>
            <a:pPr>
              <a:lnSpc>
                <a:spcPct val="150000"/>
              </a:lnSpc>
              <a:spcBef>
                <a:spcPts val="400"/>
              </a:spcBef>
            </a:pPr>
            <a:r>
              <a:rPr lang="en-US" sz="1200" dirty="0">
                <a:solidFill>
                  <a:srgbClr val="0070C0"/>
                </a:solidFill>
              </a:rPr>
              <a:t>Polaris missile project: an ICBM control-system</a:t>
            </a:r>
          </a:p>
          <a:p>
            <a:pPr>
              <a:lnSpc>
                <a:spcPct val="150000"/>
              </a:lnSpc>
              <a:spcBef>
                <a:spcPts val="400"/>
              </a:spcBef>
            </a:pPr>
            <a:r>
              <a:rPr lang="en-US" sz="1200" dirty="0">
                <a:solidFill>
                  <a:srgbClr val="0070C0"/>
                </a:solidFill>
              </a:rPr>
              <a:t>N/A</a:t>
            </a:r>
          </a:p>
          <a:p>
            <a:pPr>
              <a:lnSpc>
                <a:spcPct val="150000"/>
              </a:lnSpc>
              <a:spcBef>
                <a:spcPts val="400"/>
              </a:spcBef>
            </a:pPr>
            <a:r>
              <a:rPr lang="en-US" sz="1200" dirty="0">
                <a:solidFill>
                  <a:srgbClr val="0070C0"/>
                </a:solidFill>
              </a:rPr>
              <a:t>N/A</a:t>
            </a:r>
          </a:p>
          <a:p>
            <a:pPr>
              <a:lnSpc>
                <a:spcPct val="150000"/>
              </a:lnSpc>
              <a:spcBef>
                <a:spcPts val="400"/>
              </a:spcBef>
            </a:pPr>
            <a:r>
              <a:rPr lang="en-US" sz="1200" dirty="0">
                <a:solidFill>
                  <a:srgbClr val="0070C0"/>
                </a:solidFill>
              </a:rPr>
              <a:t>          N/A</a:t>
            </a:r>
          </a:p>
          <a:p>
            <a:pPr>
              <a:lnSpc>
                <a:spcPct val="150000"/>
              </a:lnSpc>
              <a:spcBef>
                <a:spcPts val="400"/>
              </a:spcBef>
            </a:pPr>
            <a:r>
              <a:rPr lang="en-US" sz="1200" dirty="0">
                <a:solidFill>
                  <a:srgbClr val="0070C0"/>
                </a:solidFill>
              </a:rPr>
              <a:t>         N/A</a:t>
            </a:r>
          </a:p>
          <a:p>
            <a:pPr>
              <a:lnSpc>
                <a:spcPct val="150000"/>
              </a:lnSpc>
              <a:spcBef>
                <a:spcPts val="400"/>
              </a:spcBef>
            </a:pPr>
            <a:r>
              <a:rPr lang="en-US" sz="1200" dirty="0">
                <a:solidFill>
                  <a:srgbClr val="0070C0"/>
                </a:solidFill>
              </a:rPr>
              <a:t>     The US government</a:t>
            </a:r>
          </a:p>
        </p:txBody>
      </p:sp>
    </p:spTree>
    <p:extLst>
      <p:ext uri="{BB962C8B-B14F-4D97-AF65-F5344CB8AC3E}">
        <p14:creationId xmlns:p14="http://schemas.microsoft.com/office/powerpoint/2010/main" val="32800729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16B7-853F-266B-C910-03AD843CA56D}"/>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064C9F24-8A8F-92F1-2F53-4389D1452831}"/>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A52DE113-C1C9-81D3-4481-A369ECB15D91}"/>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E768DFAB-6773-8981-87C9-A7ABAED56D85}"/>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06D6C6CF-9977-43BF-88DD-3050F5D29F67}"/>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9C10B8ED-35F1-FC52-DD31-D750B26BB05D}"/>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F467ECEA-9B4A-D38F-1B87-439A27CC1D3E}"/>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AC9DB0FB-35CF-3E92-414B-83FD051EFAFF}"/>
              </a:ext>
            </a:extLst>
          </p:cNvPr>
          <p:cNvSpPr txBox="1"/>
          <p:nvPr/>
        </p:nvSpPr>
        <p:spPr>
          <a:xfrm>
            <a:off x="1766336" y="2471122"/>
            <a:ext cx="5838981" cy="2253502"/>
          </a:xfrm>
          <a:prstGeom prst="rect">
            <a:avLst/>
          </a:prstGeom>
          <a:noFill/>
        </p:spPr>
        <p:txBody>
          <a:bodyPr wrap="square">
            <a:spAutoFit/>
          </a:bodyPr>
          <a:lstStyle/>
          <a:p>
            <a:pPr algn="thaiDist">
              <a:lnSpc>
                <a:spcPct val="150000"/>
              </a:lnSpc>
              <a:spcBef>
                <a:spcPts val="600"/>
              </a:spcBef>
            </a:pPr>
            <a:r>
              <a:rPr lang="en-US" sz="1050" dirty="0"/>
              <a:t>The Apollo program, also known as Project Apollo, was the third United States human spaceflight program carried out by the National Aeronautics and Space Administration (NASA), which accomplished landing the first twelve humans on the Moon from 1969 to 1972. First conceived during the presidency of Dwight D. Eisenhower as a three-man spacecraft to follow the one-man Project Mercury which put the first American in space, Apollo was later dedicated to President John F. Kennedy's national goal of "landing a man on the Moon and returning him safely to the Earth" by the end of the 1960s, which he proposed in a May 25, 1961 address to Congress. Project Mercury was followed by the two-man Project Gemini. The first manned flight of Apollo was in 1968.</a:t>
            </a:r>
          </a:p>
        </p:txBody>
      </p:sp>
      <p:sp>
        <p:nvSpPr>
          <p:cNvPr id="8" name="Rectangle: Top Corners Rounded 77">
            <a:extLst>
              <a:ext uri="{FF2B5EF4-FFF2-40B4-BE49-F238E27FC236}">
                <a16:creationId xmlns:a16="http://schemas.microsoft.com/office/drawing/2014/main" id="{159866DA-7A5B-79B9-F956-6E08A8170C03}"/>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FF6A00A4-F7B2-DF5A-D727-09B6BF2771EC}"/>
              </a:ext>
            </a:extLst>
          </p:cNvPr>
          <p:cNvSpPr txBox="1"/>
          <p:nvPr/>
        </p:nvSpPr>
        <p:spPr>
          <a:xfrm>
            <a:off x="6404" y="1683544"/>
            <a:ext cx="5506278" cy="276999"/>
          </a:xfrm>
          <a:prstGeom prst="rect">
            <a:avLst/>
          </a:prstGeom>
          <a:noFill/>
        </p:spPr>
        <p:txBody>
          <a:bodyPr wrap="square">
            <a:spAutoFit/>
          </a:bodyPr>
          <a:lstStyle/>
          <a:p>
            <a:r>
              <a:rPr lang="en-US" sz="1200"/>
              <a:t>7. Study the notable project: Apollo program</a:t>
            </a:r>
            <a:endParaRPr lang="en-US" sz="1200" dirty="0"/>
          </a:p>
        </p:txBody>
      </p:sp>
    </p:spTree>
    <p:extLst>
      <p:ext uri="{BB962C8B-B14F-4D97-AF65-F5344CB8AC3E}">
        <p14:creationId xmlns:p14="http://schemas.microsoft.com/office/powerpoint/2010/main" val="1520659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755CD-8D5B-929E-E493-269E2D447006}"/>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AFFE287F-4E4B-D03E-89A7-FB2373A383F2}"/>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67E1BE61-0871-79EB-E316-C525FF22FDB0}"/>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A7394DF7-F7CE-5DA5-6971-FC13AA7A1031}"/>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2FA39EEA-5719-36B1-9503-CB8985DA2E23}"/>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4A5A2ABE-C54E-612B-E654-006E0C5010B4}"/>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95EA08D6-3D01-7C73-32B9-627FEF3C4D9C}"/>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88776623-C7D1-0BC7-99E2-8A4F7CD0A568}"/>
              </a:ext>
            </a:extLst>
          </p:cNvPr>
          <p:cNvSpPr txBox="1"/>
          <p:nvPr/>
        </p:nvSpPr>
        <p:spPr>
          <a:xfrm>
            <a:off x="1734701" y="2392875"/>
            <a:ext cx="5838981" cy="1987724"/>
          </a:xfrm>
          <a:prstGeom prst="rect">
            <a:avLst/>
          </a:prstGeom>
          <a:noFill/>
        </p:spPr>
        <p:txBody>
          <a:bodyPr wrap="square">
            <a:spAutoFit/>
          </a:bodyPr>
          <a:lstStyle/>
          <a:p>
            <a:pPr algn="thaiDist">
              <a:lnSpc>
                <a:spcPct val="150000"/>
              </a:lnSpc>
              <a:spcBef>
                <a:spcPts val="400"/>
              </a:spcBef>
            </a:pPr>
            <a:r>
              <a:rPr lang="en-US" sz="1200" b="1" dirty="0"/>
              <a:t>Project name:  </a:t>
            </a:r>
          </a:p>
          <a:p>
            <a:pPr algn="thaiDist">
              <a:lnSpc>
                <a:spcPct val="150000"/>
              </a:lnSpc>
              <a:spcBef>
                <a:spcPts val="400"/>
              </a:spcBef>
            </a:pPr>
            <a:r>
              <a:rPr lang="en-US" sz="1200" b="1" dirty="0"/>
              <a:t> Project type:  </a:t>
            </a:r>
          </a:p>
          <a:p>
            <a:pPr algn="thaiDist">
              <a:lnSpc>
                <a:spcPct val="150000"/>
              </a:lnSpc>
              <a:spcBef>
                <a:spcPts val="400"/>
              </a:spcBef>
            </a:pPr>
            <a:r>
              <a:rPr lang="en-US" sz="1200" b="1" dirty="0"/>
              <a:t> Project goal:  </a:t>
            </a:r>
          </a:p>
          <a:p>
            <a:pPr algn="thaiDist">
              <a:lnSpc>
                <a:spcPct val="150000"/>
              </a:lnSpc>
              <a:spcBef>
                <a:spcPts val="400"/>
              </a:spcBef>
            </a:pPr>
            <a:r>
              <a:rPr lang="en-US" sz="1200" b="1" dirty="0"/>
              <a:t>Project starting time:</a:t>
            </a:r>
          </a:p>
          <a:p>
            <a:pPr algn="thaiDist">
              <a:lnSpc>
                <a:spcPct val="150000"/>
              </a:lnSpc>
              <a:spcBef>
                <a:spcPts val="400"/>
              </a:spcBef>
            </a:pPr>
            <a:r>
              <a:rPr lang="en-US" sz="1200" b="1" dirty="0"/>
              <a:t> Project ending time: </a:t>
            </a:r>
          </a:p>
          <a:p>
            <a:pPr algn="thaiDist">
              <a:lnSpc>
                <a:spcPct val="150000"/>
              </a:lnSpc>
              <a:spcBef>
                <a:spcPts val="400"/>
              </a:spcBef>
            </a:pPr>
            <a:r>
              <a:rPr lang="en-US" sz="1200" b="1" dirty="0"/>
              <a:t>Project supporter:</a:t>
            </a:r>
          </a:p>
        </p:txBody>
      </p:sp>
      <p:sp>
        <p:nvSpPr>
          <p:cNvPr id="8" name="Rectangle: Top Corners Rounded 77">
            <a:extLst>
              <a:ext uri="{FF2B5EF4-FFF2-40B4-BE49-F238E27FC236}">
                <a16:creationId xmlns:a16="http://schemas.microsoft.com/office/drawing/2014/main" id="{3BC10333-F3CA-3436-F148-F6DDD7C02233}"/>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710E9683-78DA-3DD5-B2FA-21E77B4244A1}"/>
              </a:ext>
            </a:extLst>
          </p:cNvPr>
          <p:cNvSpPr txBox="1"/>
          <p:nvPr/>
        </p:nvSpPr>
        <p:spPr>
          <a:xfrm>
            <a:off x="6404" y="1683544"/>
            <a:ext cx="5506278" cy="276999"/>
          </a:xfrm>
          <a:prstGeom prst="rect">
            <a:avLst/>
          </a:prstGeom>
          <a:noFill/>
        </p:spPr>
        <p:txBody>
          <a:bodyPr wrap="square">
            <a:spAutoFit/>
          </a:bodyPr>
          <a:lstStyle/>
          <a:p>
            <a:r>
              <a:rPr lang="en-US" sz="1200" dirty="0"/>
              <a:t>8. Complete the project information</a:t>
            </a:r>
            <a:endParaRPr lang="th-TH" sz="1200" dirty="0"/>
          </a:p>
        </p:txBody>
      </p:sp>
      <p:sp>
        <p:nvSpPr>
          <p:cNvPr id="7" name="กล่องข้อความ 6">
            <a:extLst>
              <a:ext uri="{FF2B5EF4-FFF2-40B4-BE49-F238E27FC236}">
                <a16:creationId xmlns:a16="http://schemas.microsoft.com/office/drawing/2014/main" id="{1D91B51C-E8D3-0129-4E52-B3BB5459BC4D}"/>
              </a:ext>
            </a:extLst>
          </p:cNvPr>
          <p:cNvSpPr txBox="1"/>
          <p:nvPr/>
        </p:nvSpPr>
        <p:spPr>
          <a:xfrm>
            <a:off x="2808581" y="2392875"/>
            <a:ext cx="5370442" cy="1987724"/>
          </a:xfrm>
          <a:prstGeom prst="rect">
            <a:avLst/>
          </a:prstGeom>
          <a:noFill/>
        </p:spPr>
        <p:txBody>
          <a:bodyPr wrap="square">
            <a:spAutoFit/>
          </a:bodyPr>
          <a:lstStyle/>
          <a:p>
            <a:pPr>
              <a:lnSpc>
                <a:spcPct val="150000"/>
              </a:lnSpc>
              <a:spcBef>
                <a:spcPts val="400"/>
              </a:spcBef>
            </a:pPr>
            <a:r>
              <a:rPr lang="en-US" sz="1200" dirty="0">
                <a:solidFill>
                  <a:srgbClr val="0070C0"/>
                </a:solidFill>
              </a:rPr>
              <a:t>Polaris missile project: an ICBM control-system</a:t>
            </a:r>
          </a:p>
          <a:p>
            <a:pPr>
              <a:lnSpc>
                <a:spcPct val="150000"/>
              </a:lnSpc>
              <a:spcBef>
                <a:spcPts val="400"/>
              </a:spcBef>
            </a:pPr>
            <a:r>
              <a:rPr lang="en-US" sz="1200" dirty="0">
                <a:solidFill>
                  <a:srgbClr val="0070C0"/>
                </a:solidFill>
              </a:rPr>
              <a:t>N/A</a:t>
            </a:r>
          </a:p>
          <a:p>
            <a:pPr>
              <a:lnSpc>
                <a:spcPct val="150000"/>
              </a:lnSpc>
              <a:spcBef>
                <a:spcPts val="400"/>
              </a:spcBef>
            </a:pPr>
            <a:r>
              <a:rPr lang="en-US" sz="1200" dirty="0">
                <a:solidFill>
                  <a:srgbClr val="0070C0"/>
                </a:solidFill>
              </a:rPr>
              <a:t>N/A</a:t>
            </a:r>
          </a:p>
          <a:p>
            <a:pPr>
              <a:lnSpc>
                <a:spcPct val="150000"/>
              </a:lnSpc>
              <a:spcBef>
                <a:spcPts val="400"/>
              </a:spcBef>
            </a:pPr>
            <a:r>
              <a:rPr lang="en-US" sz="1200" dirty="0">
                <a:solidFill>
                  <a:srgbClr val="0070C0"/>
                </a:solidFill>
              </a:rPr>
              <a:t>          N/A</a:t>
            </a:r>
          </a:p>
          <a:p>
            <a:pPr>
              <a:lnSpc>
                <a:spcPct val="150000"/>
              </a:lnSpc>
              <a:spcBef>
                <a:spcPts val="400"/>
              </a:spcBef>
            </a:pPr>
            <a:r>
              <a:rPr lang="en-US" sz="1200" dirty="0">
                <a:solidFill>
                  <a:srgbClr val="0070C0"/>
                </a:solidFill>
              </a:rPr>
              <a:t>         N/A</a:t>
            </a:r>
          </a:p>
          <a:p>
            <a:pPr>
              <a:lnSpc>
                <a:spcPct val="150000"/>
              </a:lnSpc>
              <a:spcBef>
                <a:spcPts val="400"/>
              </a:spcBef>
            </a:pPr>
            <a:r>
              <a:rPr lang="en-US" sz="1200" dirty="0">
                <a:solidFill>
                  <a:srgbClr val="0070C0"/>
                </a:solidFill>
              </a:rPr>
              <a:t>     The US government</a:t>
            </a:r>
          </a:p>
        </p:txBody>
      </p:sp>
    </p:spTree>
    <p:extLst>
      <p:ext uri="{BB962C8B-B14F-4D97-AF65-F5344CB8AC3E}">
        <p14:creationId xmlns:p14="http://schemas.microsoft.com/office/powerpoint/2010/main" val="12660846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CB07E-77FB-7DFF-D04A-7CF9A93C41E3}"/>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785A5CE2-D600-66B5-81D2-BC7C6F2F4FDD}"/>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42832FFA-EAE8-8543-97F7-001B4EC56CFB}"/>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449B904D-F430-FAE9-2D36-F2B82D78F207}"/>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BB3D143C-E39E-9148-6F85-363BD1A58287}"/>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B10E1514-0465-07B0-BBB5-82A3A9020B77}"/>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86BE42BA-3EC2-E7DC-506D-5C1C26951D65}"/>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287789F4-0321-D386-B397-224C7E8428F9}"/>
              </a:ext>
            </a:extLst>
          </p:cNvPr>
          <p:cNvSpPr txBox="1"/>
          <p:nvPr/>
        </p:nvSpPr>
        <p:spPr>
          <a:xfrm>
            <a:off x="1766336" y="2471122"/>
            <a:ext cx="5838981" cy="2495876"/>
          </a:xfrm>
          <a:prstGeom prst="rect">
            <a:avLst/>
          </a:prstGeom>
          <a:noFill/>
        </p:spPr>
        <p:txBody>
          <a:bodyPr wrap="square">
            <a:spAutoFit/>
          </a:bodyPr>
          <a:lstStyle/>
          <a:p>
            <a:pPr algn="thaiDist">
              <a:lnSpc>
                <a:spcPct val="150000"/>
              </a:lnSpc>
              <a:spcBef>
                <a:spcPts val="600"/>
              </a:spcBef>
            </a:pPr>
            <a:r>
              <a:rPr lang="en-US" sz="1050" dirty="0"/>
              <a:t>The Soviet project to develop an atomic bomb was a top secret research and development program begun during World War II, in the wake of the Soviet Union's discovery of the American, British, and Canadian nuclear project. This scientific research was directed by Soviet nuclear physicist Igor Kurchatov, while the military logistics and intelligence efforts were undertaken and managed by NKVD people's commissar Lavrentiy Beria. The Soviet Union benefited from highly successful espionage efforts on the part of the GRU of the Soviet General Staff, PGU NKGB SSSR/MGBSSSR. During World War </a:t>
            </a:r>
            <a:r>
              <a:rPr lang="en-US" sz="1050" dirty="0" err="1"/>
              <a:t>ll</a:t>
            </a:r>
            <a:r>
              <a:rPr lang="en-US" sz="1050" dirty="0"/>
              <a:t>, the program was started by comrade Joseph Stalin who received a letter from physicist Georgy Flyrod urging him to start the research, as Flyrod had long suspected that many of the Allied Powers were already secretly working on a weapon after the discovery of nuclear fission in 1939. </a:t>
            </a:r>
          </a:p>
        </p:txBody>
      </p:sp>
      <p:sp>
        <p:nvSpPr>
          <p:cNvPr id="8" name="Rectangle: Top Corners Rounded 77">
            <a:extLst>
              <a:ext uri="{FF2B5EF4-FFF2-40B4-BE49-F238E27FC236}">
                <a16:creationId xmlns:a16="http://schemas.microsoft.com/office/drawing/2014/main" id="{B5980B15-094E-4D2E-7E78-38AEF4B84BEA}"/>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D6CD36C1-BE34-B399-EFC8-DDEAC439D3DF}"/>
              </a:ext>
            </a:extLst>
          </p:cNvPr>
          <p:cNvSpPr txBox="1"/>
          <p:nvPr/>
        </p:nvSpPr>
        <p:spPr>
          <a:xfrm>
            <a:off x="6404" y="1683544"/>
            <a:ext cx="5506278" cy="276999"/>
          </a:xfrm>
          <a:prstGeom prst="rect">
            <a:avLst/>
          </a:prstGeom>
          <a:noFill/>
        </p:spPr>
        <p:txBody>
          <a:bodyPr wrap="square">
            <a:spAutoFit/>
          </a:bodyPr>
          <a:lstStyle/>
          <a:p>
            <a:r>
              <a:rPr lang="en-US" sz="1200"/>
              <a:t>9. Study the notable project: Soviet atomic bomb project</a:t>
            </a:r>
            <a:endParaRPr lang="en-US" sz="1200" dirty="0"/>
          </a:p>
        </p:txBody>
      </p:sp>
    </p:spTree>
    <p:extLst>
      <p:ext uri="{BB962C8B-B14F-4D97-AF65-F5344CB8AC3E}">
        <p14:creationId xmlns:p14="http://schemas.microsoft.com/office/powerpoint/2010/main" val="3257475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9AB2D-EBF5-7231-C910-21E3E6C5EB4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892FDACC-1087-2BBD-2659-81B404EA623C}"/>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83C960D2-8B1D-75E7-4795-199B90446040}"/>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95276B39-175C-A673-33FC-C623C676BE79}"/>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BE088475-7B1C-43FE-9570-948AF99AA5AE}"/>
              </a:ext>
            </a:extLst>
          </p:cNvPr>
          <p:cNvGrpSpPr/>
          <p:nvPr/>
        </p:nvGrpSpPr>
        <p:grpSpPr>
          <a:xfrm>
            <a:off x="1418686" y="2114215"/>
            <a:ext cx="6534283" cy="3029285"/>
            <a:chOff x="1047563" y="3463235"/>
            <a:chExt cx="6397438" cy="1123828"/>
          </a:xfrm>
        </p:grpSpPr>
        <p:sp>
          <p:nvSpPr>
            <p:cNvPr id="5" name="Rectangle: Top Corners Rounded 15">
              <a:extLst>
                <a:ext uri="{FF2B5EF4-FFF2-40B4-BE49-F238E27FC236}">
                  <a16:creationId xmlns:a16="http://schemas.microsoft.com/office/drawing/2014/main" id="{1E46F01B-BDF0-8391-3D9F-51E92D31A5D1}"/>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4FB3D83F-FA72-B0D5-102C-0926E06E5BA0}"/>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24CD401C-2279-1502-F160-3E42AA267448}"/>
              </a:ext>
            </a:extLst>
          </p:cNvPr>
          <p:cNvSpPr txBox="1"/>
          <p:nvPr/>
        </p:nvSpPr>
        <p:spPr>
          <a:xfrm>
            <a:off x="1766336" y="2643400"/>
            <a:ext cx="5838981" cy="1284006"/>
          </a:xfrm>
          <a:prstGeom prst="rect">
            <a:avLst/>
          </a:prstGeom>
          <a:noFill/>
        </p:spPr>
        <p:txBody>
          <a:bodyPr wrap="square">
            <a:spAutoFit/>
          </a:bodyPr>
          <a:lstStyle/>
          <a:p>
            <a:pPr algn="thaiDist">
              <a:lnSpc>
                <a:spcPct val="150000"/>
              </a:lnSpc>
              <a:spcBef>
                <a:spcPts val="600"/>
              </a:spcBef>
            </a:pPr>
            <a:r>
              <a:rPr lang="en-US" sz="1050" dirty="0"/>
              <a:t>However, because of the bloody and intensified war with Nazi Germany, large scale efforts were prevented. The Soviets accelerated the program after the Americanatomic bombings of Hiroshima and Nagasaki. The Soviet atomic project was charged with gathering intelligence on the German nuclear energy project as well as the American nuclear efforts. After the war, the Soviet Union expanded its research facilities, military reactors, and employed many scientists.</a:t>
            </a:r>
          </a:p>
        </p:txBody>
      </p:sp>
      <p:sp>
        <p:nvSpPr>
          <p:cNvPr id="8" name="Rectangle: Top Corners Rounded 77">
            <a:extLst>
              <a:ext uri="{FF2B5EF4-FFF2-40B4-BE49-F238E27FC236}">
                <a16:creationId xmlns:a16="http://schemas.microsoft.com/office/drawing/2014/main" id="{1CB4E0A5-36BD-326C-1DFE-5F17C7E7F74D}"/>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D75C9085-917E-53A2-FD69-6C93459FBA1B}"/>
              </a:ext>
            </a:extLst>
          </p:cNvPr>
          <p:cNvSpPr txBox="1"/>
          <p:nvPr/>
        </p:nvSpPr>
        <p:spPr>
          <a:xfrm>
            <a:off x="6404" y="1683544"/>
            <a:ext cx="5506278" cy="276999"/>
          </a:xfrm>
          <a:prstGeom prst="rect">
            <a:avLst/>
          </a:prstGeom>
          <a:noFill/>
        </p:spPr>
        <p:txBody>
          <a:bodyPr wrap="square">
            <a:spAutoFit/>
          </a:bodyPr>
          <a:lstStyle/>
          <a:p>
            <a:r>
              <a:rPr lang="en-US" sz="1200"/>
              <a:t>9. Study the notable project: Soviet atomic bomb project</a:t>
            </a:r>
            <a:endParaRPr lang="en-US" sz="1200" dirty="0"/>
          </a:p>
        </p:txBody>
      </p:sp>
    </p:spTree>
    <p:extLst>
      <p:ext uri="{BB962C8B-B14F-4D97-AF65-F5344CB8AC3E}">
        <p14:creationId xmlns:p14="http://schemas.microsoft.com/office/powerpoint/2010/main" val="1409394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D433-35D1-2CD1-1393-A35FE49D9FE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F888E7A-DF95-EBB8-73A1-4B5A4E57400C}"/>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1FEE14DA-D66E-D343-710C-AE309EB4C328}"/>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95220343-D90F-A7A9-F420-5D6D84E76E11}"/>
              </a:ext>
            </a:extLst>
          </p:cNvPr>
          <p:cNvSpPr txBox="1"/>
          <p:nvPr/>
        </p:nvSpPr>
        <p:spPr>
          <a:xfrm>
            <a:off x="1470926" y="423240"/>
            <a:ext cx="6877879" cy="461665"/>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2 : Examples of Notable Projects</a:t>
            </a:r>
          </a:p>
        </p:txBody>
      </p:sp>
      <p:grpSp>
        <p:nvGrpSpPr>
          <p:cNvPr id="4" name="Group 17">
            <a:extLst>
              <a:ext uri="{FF2B5EF4-FFF2-40B4-BE49-F238E27FC236}">
                <a16:creationId xmlns:a16="http://schemas.microsoft.com/office/drawing/2014/main" id="{7C8F97EF-AF18-B052-CEEE-6A1E40CCCF43}"/>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123748C8-F44E-8D05-280C-F35771C6066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75D297C5-A747-FF7A-88E8-E292525B56B6}"/>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24727250-0F6E-78E8-32DA-A5C6E49E9EF9}"/>
              </a:ext>
            </a:extLst>
          </p:cNvPr>
          <p:cNvSpPr txBox="1"/>
          <p:nvPr/>
        </p:nvSpPr>
        <p:spPr>
          <a:xfrm>
            <a:off x="1734701" y="2392875"/>
            <a:ext cx="5838981" cy="1987724"/>
          </a:xfrm>
          <a:prstGeom prst="rect">
            <a:avLst/>
          </a:prstGeom>
          <a:noFill/>
        </p:spPr>
        <p:txBody>
          <a:bodyPr wrap="square">
            <a:spAutoFit/>
          </a:bodyPr>
          <a:lstStyle/>
          <a:p>
            <a:pPr algn="thaiDist">
              <a:lnSpc>
                <a:spcPct val="150000"/>
              </a:lnSpc>
              <a:spcBef>
                <a:spcPts val="400"/>
              </a:spcBef>
            </a:pPr>
            <a:r>
              <a:rPr lang="en-US" sz="1200" b="1" dirty="0"/>
              <a:t>Project name:  </a:t>
            </a:r>
          </a:p>
          <a:p>
            <a:pPr algn="thaiDist">
              <a:lnSpc>
                <a:spcPct val="150000"/>
              </a:lnSpc>
              <a:spcBef>
                <a:spcPts val="400"/>
              </a:spcBef>
            </a:pPr>
            <a:r>
              <a:rPr lang="en-US" sz="1200" b="1" dirty="0"/>
              <a:t> Project type:  </a:t>
            </a:r>
          </a:p>
          <a:p>
            <a:pPr algn="thaiDist">
              <a:lnSpc>
                <a:spcPct val="150000"/>
              </a:lnSpc>
              <a:spcBef>
                <a:spcPts val="400"/>
              </a:spcBef>
            </a:pPr>
            <a:r>
              <a:rPr lang="en-US" sz="1200" b="1" dirty="0"/>
              <a:t> Project goal:  </a:t>
            </a:r>
          </a:p>
          <a:p>
            <a:pPr algn="thaiDist">
              <a:lnSpc>
                <a:spcPct val="150000"/>
              </a:lnSpc>
              <a:spcBef>
                <a:spcPts val="400"/>
              </a:spcBef>
            </a:pPr>
            <a:r>
              <a:rPr lang="en-US" sz="1200" b="1" dirty="0"/>
              <a:t>Project starting time:</a:t>
            </a:r>
          </a:p>
          <a:p>
            <a:pPr algn="thaiDist">
              <a:lnSpc>
                <a:spcPct val="150000"/>
              </a:lnSpc>
              <a:spcBef>
                <a:spcPts val="400"/>
              </a:spcBef>
            </a:pPr>
            <a:r>
              <a:rPr lang="en-US" sz="1200" b="1" dirty="0"/>
              <a:t> Project ending time: </a:t>
            </a:r>
          </a:p>
          <a:p>
            <a:pPr algn="thaiDist">
              <a:lnSpc>
                <a:spcPct val="150000"/>
              </a:lnSpc>
              <a:spcBef>
                <a:spcPts val="400"/>
              </a:spcBef>
            </a:pPr>
            <a:r>
              <a:rPr lang="en-US" sz="1200" b="1" dirty="0"/>
              <a:t>Project supporter:</a:t>
            </a:r>
          </a:p>
        </p:txBody>
      </p:sp>
      <p:sp>
        <p:nvSpPr>
          <p:cNvPr id="8" name="Rectangle: Top Corners Rounded 77">
            <a:extLst>
              <a:ext uri="{FF2B5EF4-FFF2-40B4-BE49-F238E27FC236}">
                <a16:creationId xmlns:a16="http://schemas.microsoft.com/office/drawing/2014/main" id="{97D73B0F-F3D8-CEE1-8899-7A9BCBAA1EB8}"/>
              </a:ext>
            </a:extLst>
          </p:cNvPr>
          <p:cNvSpPr/>
          <p:nvPr/>
        </p:nvSpPr>
        <p:spPr>
          <a:xfrm rot="5400000">
            <a:off x="1893031" y="-283947"/>
            <a:ext cx="361869" cy="414793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49F2ED6C-AA9C-5F11-FEFD-8FC77AD97EAD}"/>
              </a:ext>
            </a:extLst>
          </p:cNvPr>
          <p:cNvSpPr txBox="1"/>
          <p:nvPr/>
        </p:nvSpPr>
        <p:spPr>
          <a:xfrm>
            <a:off x="6404" y="1683544"/>
            <a:ext cx="5506278" cy="276999"/>
          </a:xfrm>
          <a:prstGeom prst="rect">
            <a:avLst/>
          </a:prstGeom>
          <a:noFill/>
        </p:spPr>
        <p:txBody>
          <a:bodyPr wrap="square">
            <a:spAutoFit/>
          </a:bodyPr>
          <a:lstStyle/>
          <a:p>
            <a:r>
              <a:rPr lang="en-US" sz="1200" dirty="0"/>
              <a:t>10. Complete the project information</a:t>
            </a:r>
            <a:endParaRPr lang="th-TH" sz="1200" dirty="0"/>
          </a:p>
        </p:txBody>
      </p:sp>
      <p:sp>
        <p:nvSpPr>
          <p:cNvPr id="7" name="กล่องข้อความ 6">
            <a:extLst>
              <a:ext uri="{FF2B5EF4-FFF2-40B4-BE49-F238E27FC236}">
                <a16:creationId xmlns:a16="http://schemas.microsoft.com/office/drawing/2014/main" id="{CC904406-6C76-E37D-6C21-3FCB2EB4695E}"/>
              </a:ext>
            </a:extLst>
          </p:cNvPr>
          <p:cNvSpPr txBox="1"/>
          <p:nvPr/>
        </p:nvSpPr>
        <p:spPr>
          <a:xfrm>
            <a:off x="2808581" y="2392875"/>
            <a:ext cx="5370442" cy="1987724"/>
          </a:xfrm>
          <a:prstGeom prst="rect">
            <a:avLst/>
          </a:prstGeom>
          <a:noFill/>
        </p:spPr>
        <p:txBody>
          <a:bodyPr wrap="square">
            <a:spAutoFit/>
          </a:bodyPr>
          <a:lstStyle/>
          <a:p>
            <a:pPr>
              <a:lnSpc>
                <a:spcPct val="150000"/>
              </a:lnSpc>
              <a:spcBef>
                <a:spcPts val="400"/>
              </a:spcBef>
            </a:pPr>
            <a:r>
              <a:rPr lang="en-US" sz="1200" dirty="0">
                <a:solidFill>
                  <a:srgbClr val="0070C0"/>
                </a:solidFill>
              </a:rPr>
              <a:t>soviet atomic bomb project</a:t>
            </a:r>
          </a:p>
          <a:p>
            <a:pPr>
              <a:lnSpc>
                <a:spcPct val="150000"/>
              </a:lnSpc>
              <a:spcBef>
                <a:spcPts val="400"/>
              </a:spcBef>
            </a:pPr>
            <a:r>
              <a:rPr lang="en-US" sz="1200" dirty="0">
                <a:solidFill>
                  <a:srgbClr val="0070C0"/>
                </a:solidFill>
              </a:rPr>
              <a:t>a top secret research and development program</a:t>
            </a:r>
          </a:p>
          <a:p>
            <a:pPr>
              <a:lnSpc>
                <a:spcPct val="150000"/>
              </a:lnSpc>
              <a:spcBef>
                <a:spcPts val="400"/>
              </a:spcBef>
            </a:pPr>
            <a:r>
              <a:rPr lang="en-US" sz="1200" dirty="0">
                <a:solidFill>
                  <a:srgbClr val="0070C0"/>
                </a:solidFill>
              </a:rPr>
              <a:t>to develop an atomic bomb</a:t>
            </a:r>
          </a:p>
          <a:p>
            <a:pPr>
              <a:lnSpc>
                <a:spcPct val="150000"/>
              </a:lnSpc>
              <a:spcBef>
                <a:spcPts val="400"/>
              </a:spcBef>
            </a:pPr>
            <a:r>
              <a:rPr lang="en-US" sz="1200" dirty="0">
                <a:solidFill>
                  <a:srgbClr val="0070C0"/>
                </a:solidFill>
              </a:rPr>
              <a:t>           during World War II</a:t>
            </a:r>
          </a:p>
          <a:p>
            <a:pPr>
              <a:lnSpc>
                <a:spcPct val="150000"/>
              </a:lnSpc>
              <a:spcBef>
                <a:spcPts val="400"/>
              </a:spcBef>
            </a:pPr>
            <a:r>
              <a:rPr lang="en-US" sz="1200" dirty="0">
                <a:solidFill>
                  <a:srgbClr val="0070C0"/>
                </a:solidFill>
              </a:rPr>
              <a:t>          during World War II</a:t>
            </a:r>
          </a:p>
          <a:p>
            <a:pPr>
              <a:lnSpc>
                <a:spcPct val="150000"/>
              </a:lnSpc>
              <a:spcBef>
                <a:spcPts val="400"/>
              </a:spcBef>
            </a:pPr>
            <a:r>
              <a:rPr lang="en-US" sz="1200" dirty="0">
                <a:solidFill>
                  <a:srgbClr val="0070C0"/>
                </a:solidFill>
              </a:rPr>
              <a:t>    soviet</a:t>
            </a:r>
          </a:p>
        </p:txBody>
      </p:sp>
    </p:spTree>
    <p:extLst>
      <p:ext uri="{BB962C8B-B14F-4D97-AF65-F5344CB8AC3E}">
        <p14:creationId xmlns:p14="http://schemas.microsoft.com/office/powerpoint/2010/main" val="19682705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38B8-356E-8723-8754-AD448BA6633E}"/>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0CEBE6A-07AE-015F-FC84-221DA0032040}"/>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A9AC20AD-2D92-E619-B3B7-6FAAC6E7202E}"/>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941346A9-2263-C446-BFC0-CB8B4E2A0323}"/>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FDE9634B-BC16-000F-1C71-311F73D54D56}"/>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2AAB0D1B-AA4F-74C0-1C91-C87694021DB9}"/>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2D5B1743-33C8-636E-1DE7-4718B4C491D6}"/>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9799DC42-D186-EEAC-9B82-A50BBCCBF06B}"/>
              </a:ext>
            </a:extLst>
          </p:cNvPr>
          <p:cNvSpPr txBox="1"/>
          <p:nvPr/>
        </p:nvSpPr>
        <p:spPr>
          <a:xfrm>
            <a:off x="1781084" y="2499639"/>
            <a:ext cx="5838981" cy="2285241"/>
          </a:xfrm>
          <a:prstGeom prst="rect">
            <a:avLst/>
          </a:prstGeom>
          <a:noFill/>
        </p:spPr>
        <p:txBody>
          <a:bodyPr wrap="square">
            <a:spAutoFit/>
          </a:bodyPr>
          <a:lstStyle/>
          <a:p>
            <a:pPr algn="thaiDist">
              <a:lnSpc>
                <a:spcPct val="150000"/>
              </a:lnSpc>
              <a:spcBef>
                <a:spcPts val="400"/>
              </a:spcBef>
            </a:pPr>
            <a:r>
              <a:rPr lang="en-US" sz="1200" dirty="0"/>
              <a:t>	Project work is a series of activities that allows students to study, do research and act by themselves using their abilities, interests, personal experience and aptitudes. The project work proceeds under the guidance and monitoring of a teacher or adviser. The teacher or advisor will give ideas about project work, advice about the topic, how to manage the data collection process and planning. All levels of students can do a project work. The students can work alone or with group according to the project scope and difficulty. The project work might be small and easy or large and complicated.</a:t>
            </a:r>
          </a:p>
        </p:txBody>
      </p:sp>
      <p:sp>
        <p:nvSpPr>
          <p:cNvPr id="8" name="Rectangle: Top Corners Rounded 77">
            <a:extLst>
              <a:ext uri="{FF2B5EF4-FFF2-40B4-BE49-F238E27FC236}">
                <a16:creationId xmlns:a16="http://schemas.microsoft.com/office/drawing/2014/main" id="{90AAA88C-2D86-E39C-355A-64CB0EB9876A}"/>
              </a:ext>
            </a:extLst>
          </p:cNvPr>
          <p:cNvSpPr/>
          <p:nvPr/>
        </p:nvSpPr>
        <p:spPr>
          <a:xfrm rot="5400000">
            <a:off x="327299" y="1281785"/>
            <a:ext cx="319435" cy="97403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F644F7F7-9A24-A69B-D97B-7D03D526010F}"/>
              </a:ext>
            </a:extLst>
          </p:cNvPr>
          <p:cNvSpPr txBox="1"/>
          <p:nvPr/>
        </p:nvSpPr>
        <p:spPr>
          <a:xfrm>
            <a:off x="55442" y="1651521"/>
            <a:ext cx="1415300" cy="276999"/>
          </a:xfrm>
          <a:prstGeom prst="rect">
            <a:avLst/>
          </a:prstGeom>
          <a:noFill/>
        </p:spPr>
        <p:txBody>
          <a:bodyPr wrap="square">
            <a:spAutoFit/>
          </a:bodyPr>
          <a:lstStyle/>
          <a:p>
            <a:r>
              <a:rPr lang="en-US" sz="1200"/>
              <a:t>Meaning</a:t>
            </a:r>
            <a:endParaRPr lang="th-TH" sz="1200" dirty="0"/>
          </a:p>
        </p:txBody>
      </p:sp>
    </p:spTree>
    <p:extLst>
      <p:ext uri="{BB962C8B-B14F-4D97-AF65-F5344CB8AC3E}">
        <p14:creationId xmlns:p14="http://schemas.microsoft.com/office/powerpoint/2010/main" val="500944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CC043-A8F6-DFA1-9340-FC8AA4FBF24F}"/>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21394195-D7B0-20E1-7B96-11E0FA1DB95A}"/>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D43E2032-033A-9141-7BCC-15CA15F06D8B}"/>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DF0F9D9B-F515-AE8B-CE8F-C1F511C7E3D8}"/>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3308588E-A835-F678-E47C-E192DDEB99A3}"/>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35F7058D-C925-A97F-4D3F-75D4F0EA2786}"/>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3F95357A-99EF-A915-F33E-D0B5CF1AF3F4}"/>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6305CB9B-236E-9AFB-BEA4-DD057F349A05}"/>
              </a:ext>
            </a:extLst>
          </p:cNvPr>
          <p:cNvSpPr txBox="1"/>
          <p:nvPr/>
        </p:nvSpPr>
        <p:spPr>
          <a:xfrm>
            <a:off x="1820840" y="2724926"/>
            <a:ext cx="5838981" cy="1731243"/>
          </a:xfrm>
          <a:prstGeom prst="rect">
            <a:avLst/>
          </a:prstGeom>
          <a:noFill/>
        </p:spPr>
        <p:txBody>
          <a:bodyPr wrap="square">
            <a:spAutoFit/>
          </a:bodyPr>
          <a:lstStyle/>
          <a:p>
            <a:pPr algn="thaiDist">
              <a:lnSpc>
                <a:spcPct val="150000"/>
              </a:lnSpc>
              <a:spcBef>
                <a:spcPts val="400"/>
              </a:spcBef>
            </a:pPr>
            <a:r>
              <a:rPr lang="en-US" sz="1200" dirty="0"/>
              <a:t>	Project work is a learning experience which aims to provide students with the opportunity to synthesize knowledge from various areas of learning, and critically and creatively apply it to real life situations. This process, which enhances students’ knowledge and enables them to acquire skills like collaboration, communication and independent learning, prepares them for lifelong learning and the challenges ahead.</a:t>
            </a:r>
          </a:p>
        </p:txBody>
      </p:sp>
      <p:sp>
        <p:nvSpPr>
          <p:cNvPr id="8" name="Rectangle: Top Corners Rounded 77">
            <a:extLst>
              <a:ext uri="{FF2B5EF4-FFF2-40B4-BE49-F238E27FC236}">
                <a16:creationId xmlns:a16="http://schemas.microsoft.com/office/drawing/2014/main" id="{950FCBF3-C32C-8CA7-7F71-9E4EBBE3C1CC}"/>
              </a:ext>
            </a:extLst>
          </p:cNvPr>
          <p:cNvSpPr/>
          <p:nvPr/>
        </p:nvSpPr>
        <p:spPr>
          <a:xfrm rot="5400000">
            <a:off x="327299" y="1281785"/>
            <a:ext cx="319435" cy="974036"/>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3E8FBA3A-BE7A-1AE2-85D2-E347372A3EA6}"/>
              </a:ext>
            </a:extLst>
          </p:cNvPr>
          <p:cNvSpPr txBox="1"/>
          <p:nvPr/>
        </p:nvSpPr>
        <p:spPr>
          <a:xfrm>
            <a:off x="55442" y="1651521"/>
            <a:ext cx="1415300" cy="276999"/>
          </a:xfrm>
          <a:prstGeom prst="rect">
            <a:avLst/>
          </a:prstGeom>
          <a:noFill/>
        </p:spPr>
        <p:txBody>
          <a:bodyPr wrap="square">
            <a:spAutoFit/>
          </a:bodyPr>
          <a:lstStyle/>
          <a:p>
            <a:r>
              <a:rPr lang="en-US" sz="1200" dirty="0"/>
              <a:t>Aim</a:t>
            </a:r>
            <a:endParaRPr lang="th-TH" sz="1200" dirty="0"/>
          </a:p>
        </p:txBody>
      </p:sp>
    </p:spTree>
    <p:extLst>
      <p:ext uri="{BB962C8B-B14F-4D97-AF65-F5344CB8AC3E}">
        <p14:creationId xmlns:p14="http://schemas.microsoft.com/office/powerpoint/2010/main" val="3074694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AE4D0-FC0C-B644-65B4-FC123E268241}"/>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35F6295-56DA-8095-988C-0868E19A9CB4}"/>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0A22E8FB-AE10-ABC8-76AA-661519F4549C}"/>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EA7C155E-7AA6-AEE2-C10E-242D73367F5D}"/>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F885D75C-3320-7890-8D18-7F160E5D9A62}"/>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AECD2B32-22E3-E77B-1628-0564F784D5B0}"/>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DD4E8059-AB9D-BCFA-D505-26C7F88F448F}"/>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DA819FC6-5AA9-4145-07F8-86B000C6E12B}"/>
              </a:ext>
            </a:extLst>
          </p:cNvPr>
          <p:cNvSpPr txBox="1"/>
          <p:nvPr/>
        </p:nvSpPr>
        <p:spPr>
          <a:xfrm>
            <a:off x="1724312" y="2371088"/>
            <a:ext cx="5838981" cy="2663550"/>
          </a:xfrm>
          <a:prstGeom prst="rect">
            <a:avLst/>
          </a:prstGeom>
          <a:noFill/>
        </p:spPr>
        <p:txBody>
          <a:bodyPr wrap="square">
            <a:spAutoFit/>
          </a:bodyPr>
          <a:lstStyle/>
          <a:p>
            <a:pPr algn="thaiDist">
              <a:lnSpc>
                <a:spcPct val="150000"/>
              </a:lnSpc>
              <a:spcBef>
                <a:spcPts val="400"/>
              </a:spcBef>
            </a:pPr>
            <a:r>
              <a:rPr lang="en-US" sz="1000" dirty="0"/>
              <a:t>	The learning outcomes identify the key areas of learning of the subject. Four learning outcomes are separately articulated: knowledge application, communication, collaboration and evaluation of their own work processes. These learning outcomes exist in dynamic interplay rather than as compartmentalized and distinct categories.</a:t>
            </a:r>
          </a:p>
          <a:p>
            <a:pPr algn="thaiDist">
              <a:lnSpc>
                <a:spcPct val="150000"/>
              </a:lnSpc>
              <a:spcBef>
                <a:spcPts val="400"/>
              </a:spcBef>
            </a:pPr>
            <a:r>
              <a:rPr lang="en-US" sz="1000" dirty="0"/>
              <a:t>	The following are the learning outcomes for project work. Knowledge application domain: Students will acquire the ability to make links across different areas of knowledge and to generate, develop and evaluate ideas and information so as to apply these skills to the project task. Communication domain: Students will acquire the skills to communicate effectively and to present ideas clearly and coherently to specific audience in both the written and oral forms. Collaboration domain: Students will acquire collaborative skills through working in a team to achieve common goals. </a:t>
            </a:r>
          </a:p>
        </p:txBody>
      </p:sp>
      <p:sp>
        <p:nvSpPr>
          <p:cNvPr id="8" name="Rectangle: Top Corners Rounded 77">
            <a:extLst>
              <a:ext uri="{FF2B5EF4-FFF2-40B4-BE49-F238E27FC236}">
                <a16:creationId xmlns:a16="http://schemas.microsoft.com/office/drawing/2014/main" id="{377783A5-1CA7-36D0-E406-9DDA0A88C54B}"/>
              </a:ext>
            </a:extLst>
          </p:cNvPr>
          <p:cNvSpPr/>
          <p:nvPr/>
        </p:nvSpPr>
        <p:spPr>
          <a:xfrm rot="5400000">
            <a:off x="651854" y="973420"/>
            <a:ext cx="277002" cy="158071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3757403C-679E-F77B-EC75-BE42C722756B}"/>
              </a:ext>
            </a:extLst>
          </p:cNvPr>
          <p:cNvSpPr txBox="1"/>
          <p:nvPr/>
        </p:nvSpPr>
        <p:spPr>
          <a:xfrm>
            <a:off x="55442" y="1651521"/>
            <a:ext cx="2257062" cy="276999"/>
          </a:xfrm>
          <a:prstGeom prst="rect">
            <a:avLst/>
          </a:prstGeom>
          <a:noFill/>
        </p:spPr>
        <p:txBody>
          <a:bodyPr wrap="square">
            <a:spAutoFit/>
          </a:bodyPr>
          <a:lstStyle/>
          <a:p>
            <a:r>
              <a:rPr lang="en-US" sz="1200" dirty="0"/>
              <a:t>Learning Outcomes</a:t>
            </a:r>
            <a:endParaRPr lang="th-TH" sz="1200" dirty="0"/>
          </a:p>
        </p:txBody>
      </p:sp>
    </p:spTree>
    <p:extLst>
      <p:ext uri="{BB962C8B-B14F-4D97-AF65-F5344CB8AC3E}">
        <p14:creationId xmlns:p14="http://schemas.microsoft.com/office/powerpoint/2010/main" val="316543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88C36-895A-2C22-8D4D-1DF7A442453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5AA8D15A-5E2F-9169-176D-4AD43B196CBC}"/>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1AE91B0A-F63A-DCA3-DEAE-DC7DE35E6B1E}"/>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AF62A010-B2D6-4E75-ADD7-8BCC9E8D0A0F}"/>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9AFCD845-F577-2220-3DB2-B1315579CE69}"/>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92007347-F9FD-8659-319C-D7F4BF87053F}"/>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47C00FAD-69BB-885F-3E60-ABB567DF48C9}"/>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9D6D0F1E-6EE3-0007-2E9A-C9C94601265B}"/>
              </a:ext>
            </a:extLst>
          </p:cNvPr>
          <p:cNvSpPr txBox="1"/>
          <p:nvPr/>
        </p:nvSpPr>
        <p:spPr>
          <a:xfrm>
            <a:off x="1652508" y="2600728"/>
            <a:ext cx="5838981" cy="1099019"/>
          </a:xfrm>
          <a:prstGeom prst="rect">
            <a:avLst/>
          </a:prstGeom>
          <a:noFill/>
        </p:spPr>
        <p:txBody>
          <a:bodyPr wrap="square">
            <a:spAutoFit/>
          </a:bodyPr>
          <a:lstStyle/>
          <a:p>
            <a:pPr algn="thaiDist">
              <a:lnSpc>
                <a:spcPct val="150000"/>
              </a:lnSpc>
              <a:spcBef>
                <a:spcPts val="400"/>
              </a:spcBef>
            </a:pPr>
            <a:r>
              <a:rPr lang="en-US" sz="1000" dirty="0"/>
              <a:t>Independent learning domain: Students will be able to learn on their own, reflect on their learning and take appropriate actions to improve it.</a:t>
            </a:r>
          </a:p>
          <a:p>
            <a:pPr algn="thaiDist">
              <a:lnSpc>
                <a:spcPct val="150000"/>
              </a:lnSpc>
              <a:spcBef>
                <a:spcPts val="400"/>
              </a:spcBef>
            </a:pPr>
            <a:r>
              <a:rPr lang="en-US" sz="1000" dirty="0"/>
              <a:t>	This set of domains and outcomes is in line with the attributes</a:t>
            </a:r>
          </a:p>
          <a:p>
            <a:pPr algn="thaiDist">
              <a:lnSpc>
                <a:spcPct val="150000"/>
              </a:lnSpc>
              <a:spcBef>
                <a:spcPts val="400"/>
              </a:spcBef>
            </a:pPr>
            <a:r>
              <a:rPr lang="en-US" sz="1000" dirty="0"/>
              <a:t>stated in the desired outcomes of education.</a:t>
            </a:r>
          </a:p>
        </p:txBody>
      </p:sp>
      <p:sp>
        <p:nvSpPr>
          <p:cNvPr id="8" name="Rectangle: Top Corners Rounded 77">
            <a:extLst>
              <a:ext uri="{FF2B5EF4-FFF2-40B4-BE49-F238E27FC236}">
                <a16:creationId xmlns:a16="http://schemas.microsoft.com/office/drawing/2014/main" id="{B7583005-0DF5-9C30-D2F4-4B716754FA32}"/>
              </a:ext>
            </a:extLst>
          </p:cNvPr>
          <p:cNvSpPr/>
          <p:nvPr/>
        </p:nvSpPr>
        <p:spPr>
          <a:xfrm rot="5400000">
            <a:off x="651854" y="973420"/>
            <a:ext cx="277002" cy="1580710"/>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2F09B0A6-3AE5-C893-3109-DD5EBB439ED3}"/>
              </a:ext>
            </a:extLst>
          </p:cNvPr>
          <p:cNvSpPr txBox="1"/>
          <p:nvPr/>
        </p:nvSpPr>
        <p:spPr>
          <a:xfrm>
            <a:off x="55442" y="1651521"/>
            <a:ext cx="2257062" cy="276999"/>
          </a:xfrm>
          <a:prstGeom prst="rect">
            <a:avLst/>
          </a:prstGeom>
          <a:noFill/>
        </p:spPr>
        <p:txBody>
          <a:bodyPr wrap="square">
            <a:spAutoFit/>
          </a:bodyPr>
          <a:lstStyle/>
          <a:p>
            <a:r>
              <a:rPr lang="en-US" sz="1200" dirty="0"/>
              <a:t>Learning Outcomes</a:t>
            </a:r>
            <a:endParaRPr lang="th-TH" sz="1200" dirty="0"/>
          </a:p>
        </p:txBody>
      </p:sp>
    </p:spTree>
    <p:extLst>
      <p:ext uri="{BB962C8B-B14F-4D97-AF65-F5344CB8AC3E}">
        <p14:creationId xmlns:p14="http://schemas.microsoft.com/office/powerpoint/2010/main" val="3769514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4ECB8-9852-E7B4-FDF9-4AF16EF67BA8}"/>
            </a:ext>
          </a:extLst>
        </p:cNvPr>
        <p:cNvGrpSpPr/>
        <p:nvPr/>
      </p:nvGrpSpPr>
      <p:grpSpPr>
        <a:xfrm>
          <a:off x="0" y="0"/>
          <a:ext cx="0" cy="0"/>
          <a:chOff x="0" y="0"/>
          <a:chExt cx="0" cy="0"/>
        </a:xfrm>
      </p:grpSpPr>
      <p:sp>
        <p:nvSpPr>
          <p:cNvPr id="26" name="Rectangle: Top Corners Rounded 77">
            <a:extLst>
              <a:ext uri="{FF2B5EF4-FFF2-40B4-BE49-F238E27FC236}">
                <a16:creationId xmlns:a16="http://schemas.microsoft.com/office/drawing/2014/main" id="{371BF20B-9B1B-BC80-38F0-3841AECD8B75}"/>
              </a:ext>
            </a:extLst>
          </p:cNvPr>
          <p:cNvSpPr/>
          <p:nvPr/>
        </p:nvSpPr>
        <p:spPr>
          <a:xfrm rot="5400000">
            <a:off x="1217639" y="-1138657"/>
            <a:ext cx="432286" cy="290417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grpSp>
        <p:nvGrpSpPr>
          <p:cNvPr id="18" name="Group 17">
            <a:extLst>
              <a:ext uri="{FF2B5EF4-FFF2-40B4-BE49-F238E27FC236}">
                <a16:creationId xmlns:a16="http://schemas.microsoft.com/office/drawing/2014/main" id="{07A0B54E-29CB-5B6F-1AAD-3942C539E9C9}"/>
              </a:ext>
            </a:extLst>
          </p:cNvPr>
          <p:cNvGrpSpPr/>
          <p:nvPr/>
        </p:nvGrpSpPr>
        <p:grpSpPr>
          <a:xfrm>
            <a:off x="1070129" y="719560"/>
            <a:ext cx="7265467" cy="4264753"/>
            <a:chOff x="1047563" y="3463235"/>
            <a:chExt cx="6397438" cy="1123828"/>
          </a:xfrm>
        </p:grpSpPr>
        <p:sp>
          <p:nvSpPr>
            <p:cNvPr id="16" name="Rectangle: Top Corners Rounded 15">
              <a:extLst>
                <a:ext uri="{FF2B5EF4-FFF2-40B4-BE49-F238E27FC236}">
                  <a16:creationId xmlns:a16="http://schemas.microsoft.com/office/drawing/2014/main" id="{68C920D7-F35D-88DC-BAF6-83AE95D2E9ED}"/>
                </a:ext>
              </a:extLst>
            </p:cNvPr>
            <p:cNvSpPr/>
            <p:nvPr userDrawn="1"/>
          </p:nvSpPr>
          <p:spPr>
            <a:xfrm flipV="1">
              <a:off x="1047563" y="3463235"/>
              <a:ext cx="6397438" cy="11238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Rounded 16">
              <a:extLst>
                <a:ext uri="{FF2B5EF4-FFF2-40B4-BE49-F238E27FC236}">
                  <a16:creationId xmlns:a16="http://schemas.microsoft.com/office/drawing/2014/main" id="{9FF271C3-602D-1E13-BFB0-6DA98C13BAAE}"/>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3DD28C09-62BB-16C1-2209-8009BE8617C2}"/>
              </a:ext>
            </a:extLst>
          </p:cNvPr>
          <p:cNvGrpSpPr/>
          <p:nvPr/>
        </p:nvGrpSpPr>
        <p:grpSpPr>
          <a:xfrm rot="711960">
            <a:off x="121109" y="4314083"/>
            <a:ext cx="663544" cy="637106"/>
            <a:chOff x="8551500" y="4250186"/>
            <a:chExt cx="380015" cy="364875"/>
          </a:xfrm>
        </p:grpSpPr>
        <p:pic>
          <p:nvPicPr>
            <p:cNvPr id="45" name="Graphic 44">
              <a:extLst>
                <a:ext uri="{FF2B5EF4-FFF2-40B4-BE49-F238E27FC236}">
                  <a16:creationId xmlns:a16="http://schemas.microsoft.com/office/drawing/2014/main" id="{8F36E160-54E6-A63B-7EAA-400F484A4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98487">
              <a:off x="8551500" y="4250186"/>
              <a:ext cx="380015" cy="364875"/>
            </a:xfrm>
            <a:prstGeom prst="rect">
              <a:avLst/>
            </a:prstGeom>
          </p:spPr>
        </p:pic>
        <p:pic>
          <p:nvPicPr>
            <p:cNvPr id="46" name="Graphic 45">
              <a:extLst>
                <a:ext uri="{FF2B5EF4-FFF2-40B4-BE49-F238E27FC236}">
                  <a16:creationId xmlns:a16="http://schemas.microsoft.com/office/drawing/2014/main" id="{33BFF4C9-0A53-4972-7A50-25FD6E1E77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98487">
              <a:off x="8636499" y="4331799"/>
              <a:ext cx="210015" cy="201648"/>
            </a:xfrm>
            <a:prstGeom prst="rect">
              <a:avLst/>
            </a:prstGeom>
          </p:spPr>
        </p:pic>
      </p:grpSp>
      <p:sp>
        <p:nvSpPr>
          <p:cNvPr id="25" name="Text Placeholder 5">
            <a:extLst>
              <a:ext uri="{FF2B5EF4-FFF2-40B4-BE49-F238E27FC236}">
                <a16:creationId xmlns:a16="http://schemas.microsoft.com/office/drawing/2014/main" id="{51E7048A-53AF-828B-CEA7-D42C51EEC39A}"/>
              </a:ext>
            </a:extLst>
          </p:cNvPr>
          <p:cNvSpPr txBox="1">
            <a:spLocks/>
          </p:cNvSpPr>
          <p:nvPr/>
        </p:nvSpPr>
        <p:spPr>
          <a:xfrm>
            <a:off x="120602" y="159187"/>
            <a:ext cx="2765269"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2.จงจัดกลุ่มคำต่อไปนี้</a:t>
            </a:r>
            <a:endParaRPr lang="en-US" dirty="0">
              <a:latin typeface="JasmineUPC" panose="02020603050405020304" pitchFamily="18" charset="-34"/>
              <a:cs typeface="JasmineUPC" panose="02020603050405020304" pitchFamily="18" charset="-34"/>
            </a:endParaRPr>
          </a:p>
        </p:txBody>
      </p:sp>
      <p:sp>
        <p:nvSpPr>
          <p:cNvPr id="5" name="Rectangle: Top Corners Rounded 77">
            <a:extLst>
              <a:ext uri="{FF2B5EF4-FFF2-40B4-BE49-F238E27FC236}">
                <a16:creationId xmlns:a16="http://schemas.microsoft.com/office/drawing/2014/main" id="{95F75FB4-FCBB-FA87-3FCA-97577A286F9C}"/>
              </a:ext>
            </a:extLst>
          </p:cNvPr>
          <p:cNvSpPr/>
          <p:nvPr/>
        </p:nvSpPr>
        <p:spPr>
          <a:xfrm rot="5400000">
            <a:off x="2501130" y="343190"/>
            <a:ext cx="432286" cy="290417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6" name="Rectangle: Top Corners Rounded 77">
            <a:extLst>
              <a:ext uri="{FF2B5EF4-FFF2-40B4-BE49-F238E27FC236}">
                <a16:creationId xmlns:a16="http://schemas.microsoft.com/office/drawing/2014/main" id="{FC5978E5-23EE-F8D7-AD70-CC9243240ED7}"/>
              </a:ext>
            </a:extLst>
          </p:cNvPr>
          <p:cNvSpPr/>
          <p:nvPr/>
        </p:nvSpPr>
        <p:spPr>
          <a:xfrm rot="5400000">
            <a:off x="2631113" y="1053721"/>
            <a:ext cx="432286" cy="316414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7" name="Rectangle: Top Corners Rounded 77">
            <a:extLst>
              <a:ext uri="{FF2B5EF4-FFF2-40B4-BE49-F238E27FC236}">
                <a16:creationId xmlns:a16="http://schemas.microsoft.com/office/drawing/2014/main" id="{950978F2-1212-A89E-C7E6-2B3C35481364}"/>
              </a:ext>
            </a:extLst>
          </p:cNvPr>
          <p:cNvSpPr/>
          <p:nvPr/>
        </p:nvSpPr>
        <p:spPr>
          <a:xfrm rot="5400000">
            <a:off x="2832151" y="1922219"/>
            <a:ext cx="432286" cy="356622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3" name="ตัวแทนข้อความ 2">
            <a:extLst>
              <a:ext uri="{FF2B5EF4-FFF2-40B4-BE49-F238E27FC236}">
                <a16:creationId xmlns:a16="http://schemas.microsoft.com/office/drawing/2014/main" id="{3B9791F5-DA5E-0438-675F-19B22811D356}"/>
              </a:ext>
            </a:extLst>
          </p:cNvPr>
          <p:cNvSpPr>
            <a:spLocks noGrp="1"/>
          </p:cNvSpPr>
          <p:nvPr>
            <p:ph type="body" sz="quarter" idx="19"/>
          </p:nvPr>
        </p:nvSpPr>
        <p:spPr>
          <a:xfrm>
            <a:off x="1368930" y="1685507"/>
            <a:ext cx="5431196" cy="3125638"/>
          </a:xfrm>
        </p:spPr>
        <p:txBody>
          <a:bodyPr/>
          <a:lstStyle/>
          <a:p>
            <a:r>
              <a:rPr lang="th-TH" dirty="0"/>
              <a:t>คำกล่าวเริ่มต้นการนำเสนอ </a:t>
            </a:r>
            <a:r>
              <a:rPr lang="en-US" dirty="0"/>
              <a:t>project work</a:t>
            </a:r>
          </a:p>
          <a:p>
            <a:endParaRPr lang="en-US" dirty="0"/>
          </a:p>
          <a:p>
            <a:endParaRPr lang="th-TH" dirty="0"/>
          </a:p>
          <a:p>
            <a:r>
              <a:rPr lang="th-TH" dirty="0"/>
              <a:t>คำกล่าวในการนำเสนอสาระสำคัญของ </a:t>
            </a:r>
            <a:r>
              <a:rPr lang="en-US" dirty="0"/>
              <a:t>project work</a:t>
            </a:r>
          </a:p>
          <a:p>
            <a:endParaRPr lang="en-US" dirty="0"/>
          </a:p>
          <a:p>
            <a:endParaRPr lang="en-US" dirty="0"/>
          </a:p>
          <a:p>
            <a:endParaRPr lang="th-TH" dirty="0"/>
          </a:p>
          <a:p>
            <a:r>
              <a:rPr lang="th-TH" dirty="0"/>
              <a:t>คำกล่าวเมื่อต้องการจบการนำเสนอ </a:t>
            </a:r>
            <a:r>
              <a:rPr lang="en-US" dirty="0"/>
              <a:t>project work MEPOR</a:t>
            </a:r>
            <a:endParaRPr lang="th-TH" dirty="0"/>
          </a:p>
        </p:txBody>
      </p:sp>
    </p:spTree>
    <p:extLst>
      <p:ext uri="{BB962C8B-B14F-4D97-AF65-F5344CB8AC3E}">
        <p14:creationId xmlns:p14="http://schemas.microsoft.com/office/powerpoint/2010/main" val="15708053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F95EC-686B-349D-3257-01E6B05CD0B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60DD496C-4202-6FA7-CD84-F3E2FE46D65F}"/>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0EAFA38F-CBFD-C44B-1D7B-BB20BED98403}"/>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A86D81D6-B664-68C3-48B0-0FB4EA86F930}"/>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9D4E358E-40DD-D775-82DD-EE37C0F2C3BE}"/>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D9E821F8-65D1-58E8-E84A-C96E503331E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6BC8D169-9A90-DB41-55E0-84BDA1B3C094}"/>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2516D132-02A4-1011-F91A-CA58DEBBEF1D}"/>
              </a:ext>
            </a:extLst>
          </p:cNvPr>
          <p:cNvSpPr txBox="1"/>
          <p:nvPr/>
        </p:nvSpPr>
        <p:spPr>
          <a:xfrm>
            <a:off x="1580707" y="2512531"/>
            <a:ext cx="5838981" cy="2560957"/>
          </a:xfrm>
          <a:prstGeom prst="rect">
            <a:avLst/>
          </a:prstGeom>
          <a:noFill/>
        </p:spPr>
        <p:txBody>
          <a:bodyPr wrap="square">
            <a:spAutoFit/>
          </a:bodyPr>
          <a:lstStyle/>
          <a:p>
            <a:pPr>
              <a:lnSpc>
                <a:spcPct val="150000"/>
              </a:lnSpc>
              <a:spcBef>
                <a:spcPts val="400"/>
              </a:spcBef>
            </a:pPr>
            <a:r>
              <a:rPr lang="en-US" sz="1000" dirty="0"/>
              <a:t>1. Project work............................................. to do a series of activities. </a:t>
            </a:r>
          </a:p>
          <a:p>
            <a:pPr>
              <a:lnSpc>
                <a:spcPct val="150000"/>
              </a:lnSpc>
              <a:spcBef>
                <a:spcPts val="400"/>
              </a:spcBef>
            </a:pPr>
            <a:r>
              <a:rPr lang="en-US" sz="1000" dirty="0"/>
              <a:t> 2. The activities are studying, ........................................ and acting by  students themselves. </a:t>
            </a:r>
          </a:p>
          <a:p>
            <a:pPr>
              <a:lnSpc>
                <a:spcPct val="150000"/>
              </a:lnSpc>
              <a:spcBef>
                <a:spcPts val="400"/>
              </a:spcBef>
            </a:pPr>
            <a:r>
              <a:rPr lang="en-US" sz="1000" dirty="0"/>
              <a:t> 3. In acting by themselves, students use </a:t>
            </a:r>
          </a:p>
          <a:p>
            <a:pPr>
              <a:lnSpc>
                <a:spcPct val="150000"/>
              </a:lnSpc>
              <a:spcBef>
                <a:spcPts val="400"/>
              </a:spcBef>
            </a:pPr>
            <a:r>
              <a:rPr lang="en-US" sz="1000" dirty="0"/>
              <a:t>their...........................................................................................................and............................... </a:t>
            </a:r>
          </a:p>
          <a:p>
            <a:pPr>
              <a:lnSpc>
                <a:spcPct val="150000"/>
              </a:lnSpc>
              <a:spcBef>
                <a:spcPts val="400"/>
              </a:spcBef>
            </a:pPr>
            <a:r>
              <a:rPr lang="en-US" sz="1000" dirty="0"/>
              <a:t> </a:t>
            </a:r>
          </a:p>
          <a:p>
            <a:pPr>
              <a:lnSpc>
                <a:spcPct val="150000"/>
              </a:lnSpc>
              <a:spcBef>
                <a:spcPts val="400"/>
              </a:spcBef>
            </a:pPr>
            <a:r>
              <a:rPr lang="en-US" sz="1000" dirty="0"/>
              <a:t>4. A teacher or advisor can........................................ the project work process. </a:t>
            </a:r>
          </a:p>
          <a:p>
            <a:pPr>
              <a:lnSpc>
                <a:spcPct val="150000"/>
              </a:lnSpc>
              <a:spcBef>
                <a:spcPts val="400"/>
              </a:spcBef>
            </a:pPr>
            <a:r>
              <a:rPr lang="en-US" sz="1000" dirty="0"/>
              <a:t> 5. An advice about……………………………………. can be given by the teacher or advisor. </a:t>
            </a:r>
          </a:p>
          <a:p>
            <a:pPr>
              <a:lnSpc>
                <a:spcPct val="150000"/>
              </a:lnSpc>
              <a:spcBef>
                <a:spcPts val="400"/>
              </a:spcBef>
            </a:pPr>
            <a:r>
              <a:rPr lang="en-US" sz="1000" dirty="0"/>
              <a:t> 6. The teacher or advisor can also give advice about................................. </a:t>
            </a:r>
          </a:p>
          <a:p>
            <a:pPr>
              <a:lnSpc>
                <a:spcPct val="150000"/>
              </a:lnSpc>
              <a:spcBef>
                <a:spcPts val="400"/>
              </a:spcBef>
            </a:pPr>
            <a:r>
              <a:rPr lang="en-US" sz="1000" dirty="0"/>
              <a:t>  the data collection...........................and............................................................... </a:t>
            </a:r>
          </a:p>
        </p:txBody>
      </p:sp>
      <p:sp>
        <p:nvSpPr>
          <p:cNvPr id="8" name="Rectangle: Top Corners Rounded 77">
            <a:extLst>
              <a:ext uri="{FF2B5EF4-FFF2-40B4-BE49-F238E27FC236}">
                <a16:creationId xmlns:a16="http://schemas.microsoft.com/office/drawing/2014/main" id="{8A4F3BA7-2D8F-910D-B897-AED9FD88C980}"/>
              </a:ext>
            </a:extLst>
          </p:cNvPr>
          <p:cNvSpPr/>
          <p:nvPr/>
        </p:nvSpPr>
        <p:spPr>
          <a:xfrm rot="5400000">
            <a:off x="1006211" y="619063"/>
            <a:ext cx="300082" cy="231250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1F3E4745-A6F9-2880-1FDF-305BA3E47C2E}"/>
              </a:ext>
            </a:extLst>
          </p:cNvPr>
          <p:cNvSpPr txBox="1"/>
          <p:nvPr/>
        </p:nvSpPr>
        <p:spPr>
          <a:xfrm>
            <a:off x="55442" y="1651521"/>
            <a:ext cx="2257062" cy="276999"/>
          </a:xfrm>
          <a:prstGeom prst="rect">
            <a:avLst/>
          </a:prstGeom>
          <a:noFill/>
        </p:spPr>
        <p:txBody>
          <a:bodyPr wrap="square">
            <a:spAutoFit/>
          </a:bodyPr>
          <a:lstStyle/>
          <a:p>
            <a:r>
              <a:rPr lang="en-US" sz="1200"/>
              <a:t>2. Complete these sentences. </a:t>
            </a:r>
            <a:endParaRPr lang="th-TH" sz="1200" dirty="0"/>
          </a:p>
        </p:txBody>
      </p:sp>
      <p:sp>
        <p:nvSpPr>
          <p:cNvPr id="9" name="Text Placeholder 5">
            <a:extLst>
              <a:ext uri="{FF2B5EF4-FFF2-40B4-BE49-F238E27FC236}">
                <a16:creationId xmlns:a16="http://schemas.microsoft.com/office/drawing/2014/main" id="{38A29B76-0DAA-2A8D-4E34-5FBD58AF0C5E}"/>
              </a:ext>
            </a:extLst>
          </p:cNvPr>
          <p:cNvSpPr txBox="1">
            <a:spLocks/>
          </p:cNvSpPr>
          <p:nvPr/>
        </p:nvSpPr>
        <p:spPr>
          <a:xfrm>
            <a:off x="2735825" y="2371088"/>
            <a:ext cx="4549877" cy="357809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en-US" sz="1600" dirty="0">
                <a:solidFill>
                  <a:srgbClr val="0070C0"/>
                </a:solidFill>
                <a:latin typeface="JasmineUPC" panose="02020603050405020304" pitchFamily="18" charset="-34"/>
              </a:rPr>
              <a:t> students</a:t>
            </a:r>
          </a:p>
          <a:p>
            <a:pPr marL="0" indent="0">
              <a:lnSpc>
                <a:spcPct val="100000"/>
              </a:lnSpc>
              <a:spcBef>
                <a:spcPts val="600"/>
              </a:spcBef>
              <a:buNone/>
            </a:pPr>
            <a:r>
              <a:rPr lang="en-US" sz="1600" dirty="0">
                <a:solidFill>
                  <a:srgbClr val="0070C0"/>
                </a:solidFill>
                <a:latin typeface="JasmineUPC" panose="02020603050405020304" pitchFamily="18" charset="-34"/>
              </a:rPr>
              <a:t>               doing research</a:t>
            </a:r>
          </a:p>
          <a:p>
            <a:pPr marL="0" indent="0">
              <a:lnSpc>
                <a:spcPct val="100000"/>
              </a:lnSpc>
              <a:spcBef>
                <a:spcPts val="600"/>
              </a:spcBef>
              <a:buNone/>
            </a:pPr>
            <a:r>
              <a:rPr lang="en-US" sz="1600" dirty="0">
                <a:solidFill>
                  <a:srgbClr val="0070C0"/>
                </a:solidFill>
                <a:latin typeface="JasmineUPC" panose="02020603050405020304" pitchFamily="18" charset="-34"/>
              </a:rPr>
              <a:t>          </a:t>
            </a:r>
          </a:p>
          <a:p>
            <a:pPr marL="0" indent="0">
              <a:lnSpc>
                <a:spcPct val="100000"/>
              </a:lnSpc>
              <a:spcBef>
                <a:spcPts val="600"/>
              </a:spcBef>
              <a:buNone/>
            </a:pPr>
            <a:r>
              <a:rPr lang="en-US" sz="1600" dirty="0">
                <a:solidFill>
                  <a:srgbClr val="0070C0"/>
                </a:solidFill>
                <a:latin typeface="JasmineUPC" panose="02020603050405020304" pitchFamily="18" charset="-34"/>
              </a:rPr>
              <a:t>abilities, interests                                              personal experience</a:t>
            </a:r>
          </a:p>
          <a:p>
            <a:pPr marL="0" indent="0">
              <a:lnSpc>
                <a:spcPct val="100000"/>
              </a:lnSpc>
              <a:spcBef>
                <a:spcPts val="0"/>
              </a:spcBef>
              <a:buNone/>
            </a:pPr>
            <a:r>
              <a:rPr lang="en-US" sz="1600" dirty="0">
                <a:solidFill>
                  <a:srgbClr val="0070C0"/>
                </a:solidFill>
                <a:latin typeface="JasmineUPC" panose="02020603050405020304" pitchFamily="18" charset="-34"/>
              </a:rPr>
              <a:t>             </a:t>
            </a:r>
          </a:p>
          <a:p>
            <a:pPr marL="0" indent="0">
              <a:lnSpc>
                <a:spcPct val="100000"/>
              </a:lnSpc>
              <a:spcBef>
                <a:spcPts val="0"/>
              </a:spcBef>
              <a:buNone/>
            </a:pPr>
            <a:r>
              <a:rPr lang="en-US" sz="1600" dirty="0">
                <a:solidFill>
                  <a:srgbClr val="0070C0"/>
                </a:solidFill>
                <a:latin typeface="JasmineUPC" panose="02020603050405020304" pitchFamily="18" charset="-34"/>
              </a:rPr>
              <a:t>           aptitudes.</a:t>
            </a:r>
          </a:p>
          <a:p>
            <a:pPr marL="0" indent="0">
              <a:lnSpc>
                <a:spcPct val="100000"/>
              </a:lnSpc>
              <a:spcBef>
                <a:spcPts val="600"/>
              </a:spcBef>
              <a:buNone/>
            </a:pPr>
            <a:r>
              <a:rPr lang="en-US" sz="1600" dirty="0">
                <a:solidFill>
                  <a:srgbClr val="0070C0"/>
                </a:solidFill>
                <a:latin typeface="JasmineUPC" panose="02020603050405020304" pitchFamily="18" charset="-34"/>
              </a:rPr>
              <a:t>guide and monitor </a:t>
            </a:r>
          </a:p>
          <a:p>
            <a:pPr marL="0" indent="0">
              <a:lnSpc>
                <a:spcPct val="100000"/>
              </a:lnSpc>
              <a:spcBef>
                <a:spcPts val="600"/>
              </a:spcBef>
              <a:buNone/>
            </a:pPr>
            <a:r>
              <a:rPr lang="en-US" sz="1600" dirty="0">
                <a:solidFill>
                  <a:srgbClr val="0070C0"/>
                </a:solidFill>
                <a:latin typeface="JasmineUPC" panose="02020603050405020304" pitchFamily="18" charset="-34"/>
              </a:rPr>
              <a:t>                                            the topic                                       collection                   planning can be given by the teacher or advisor.</a:t>
            </a:r>
          </a:p>
          <a:p>
            <a:pPr marL="0" indent="0">
              <a:buNone/>
            </a:pPr>
            <a:endParaRPr lang="en-US" sz="1600" dirty="0">
              <a:solidFill>
                <a:srgbClr val="0070C0"/>
              </a:solidFill>
              <a:latin typeface="JasmineUPC" panose="02020603050405020304" pitchFamily="18" charset="-34"/>
            </a:endParaRPr>
          </a:p>
        </p:txBody>
      </p:sp>
    </p:spTree>
    <p:extLst>
      <p:ext uri="{BB962C8B-B14F-4D97-AF65-F5344CB8AC3E}">
        <p14:creationId xmlns:p14="http://schemas.microsoft.com/office/powerpoint/2010/main" val="1090221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78E8-0D50-305D-3229-129CF4FD0BF1}"/>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880A735-68C1-4009-41D6-846D6AB65F8B}"/>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07375F07-0220-AF4C-F7D6-9A030894E604}"/>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C08B8236-6D09-16FB-1DEE-9C8B78735BDB}"/>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632AF8D6-8FD1-645C-C316-C0E2949B2B08}"/>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43DAB889-2522-A16D-BE4E-1D72DE619936}"/>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71442E7C-F856-4A6B-5B46-99434DD17D94}"/>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098A5BCF-85D3-6C24-EB7D-AA2229873226}"/>
              </a:ext>
            </a:extLst>
          </p:cNvPr>
          <p:cNvSpPr txBox="1"/>
          <p:nvPr/>
        </p:nvSpPr>
        <p:spPr>
          <a:xfrm>
            <a:off x="1724312" y="2634688"/>
            <a:ext cx="5838981" cy="630301"/>
          </a:xfrm>
          <a:prstGeom prst="rect">
            <a:avLst/>
          </a:prstGeom>
          <a:noFill/>
        </p:spPr>
        <p:txBody>
          <a:bodyPr wrap="square">
            <a:spAutoFit/>
          </a:bodyPr>
          <a:lstStyle/>
          <a:p>
            <a:pPr>
              <a:lnSpc>
                <a:spcPct val="150000"/>
              </a:lnSpc>
              <a:spcBef>
                <a:spcPts val="400"/>
              </a:spcBef>
            </a:pPr>
            <a:r>
              <a:rPr lang="en-US" sz="1100" b="1" dirty="0"/>
              <a:t>The learning experience from project work aims to: </a:t>
            </a:r>
          </a:p>
          <a:p>
            <a:pPr>
              <a:lnSpc>
                <a:spcPct val="150000"/>
              </a:lnSpc>
              <a:spcBef>
                <a:spcPts val="400"/>
              </a:spcBef>
            </a:pPr>
            <a:r>
              <a:rPr lang="en-US" sz="1100" b="1" dirty="0"/>
              <a:t> </a:t>
            </a:r>
          </a:p>
        </p:txBody>
      </p:sp>
      <p:sp>
        <p:nvSpPr>
          <p:cNvPr id="8" name="Rectangle: Top Corners Rounded 77">
            <a:extLst>
              <a:ext uri="{FF2B5EF4-FFF2-40B4-BE49-F238E27FC236}">
                <a16:creationId xmlns:a16="http://schemas.microsoft.com/office/drawing/2014/main" id="{1C5F824C-BA69-DB6B-D25A-47263DD005D8}"/>
              </a:ext>
            </a:extLst>
          </p:cNvPr>
          <p:cNvSpPr/>
          <p:nvPr/>
        </p:nvSpPr>
        <p:spPr>
          <a:xfrm rot="5400000">
            <a:off x="1431046" y="194227"/>
            <a:ext cx="345681" cy="320777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5D051455-A413-F241-AEF1-7671EDDD58D1}"/>
              </a:ext>
            </a:extLst>
          </p:cNvPr>
          <p:cNvSpPr txBox="1"/>
          <p:nvPr/>
        </p:nvSpPr>
        <p:spPr>
          <a:xfrm>
            <a:off x="59655" y="1673542"/>
            <a:ext cx="3329313" cy="276999"/>
          </a:xfrm>
          <a:prstGeom prst="rect">
            <a:avLst/>
          </a:prstGeom>
          <a:noFill/>
        </p:spPr>
        <p:txBody>
          <a:bodyPr wrap="square">
            <a:spAutoFit/>
          </a:bodyPr>
          <a:lstStyle/>
          <a:p>
            <a:r>
              <a:rPr lang="en-US" sz="1200" dirty="0"/>
              <a:t>3. Write the main aims of project work.</a:t>
            </a:r>
            <a:endParaRPr lang="th-TH" sz="1200" dirty="0"/>
          </a:p>
        </p:txBody>
      </p:sp>
      <p:sp>
        <p:nvSpPr>
          <p:cNvPr id="7" name="กล่องข้อความ 6">
            <a:extLst>
              <a:ext uri="{FF2B5EF4-FFF2-40B4-BE49-F238E27FC236}">
                <a16:creationId xmlns:a16="http://schemas.microsoft.com/office/drawing/2014/main" id="{DF96A624-9171-A717-F969-DDEE38F50981}"/>
              </a:ext>
            </a:extLst>
          </p:cNvPr>
          <p:cNvSpPr txBox="1"/>
          <p:nvPr/>
        </p:nvSpPr>
        <p:spPr>
          <a:xfrm>
            <a:off x="1811614" y="3010181"/>
            <a:ext cx="5608074" cy="1446550"/>
          </a:xfrm>
          <a:prstGeom prst="rect">
            <a:avLst/>
          </a:prstGeom>
          <a:noFill/>
        </p:spPr>
        <p:txBody>
          <a:bodyPr wrap="square">
            <a:spAutoFit/>
          </a:bodyPr>
          <a:lstStyle/>
          <a:p>
            <a:r>
              <a:rPr lang="en-US" sz="1100" dirty="0"/>
              <a:t>1.To provide students with the opportunity to synthesize</a:t>
            </a:r>
          </a:p>
          <a:p>
            <a:r>
              <a:rPr lang="en-US" sz="1100" dirty="0"/>
              <a:t>knowledge from various areas of learning.</a:t>
            </a:r>
          </a:p>
          <a:p>
            <a:endParaRPr lang="en-US" sz="1100" dirty="0"/>
          </a:p>
          <a:p>
            <a:r>
              <a:rPr lang="en-US" sz="1100" dirty="0"/>
              <a:t>2.To provide students with the opportunity to critically</a:t>
            </a:r>
          </a:p>
          <a:p>
            <a:r>
              <a:rPr lang="en-US" sz="1100" dirty="0"/>
              <a:t>and creatively apply it to real life situations.</a:t>
            </a:r>
          </a:p>
          <a:p>
            <a:endParaRPr lang="en-US" sz="1100" dirty="0"/>
          </a:p>
          <a:p>
            <a:r>
              <a:rPr lang="en-US" sz="1100" dirty="0"/>
              <a:t>3. To prepares students for lifelong learning and the challenges</a:t>
            </a:r>
          </a:p>
          <a:p>
            <a:r>
              <a:rPr lang="en-US" sz="1100" dirty="0"/>
              <a:t>ahead.</a:t>
            </a:r>
            <a:endParaRPr lang="th-TH" sz="1100" dirty="0"/>
          </a:p>
        </p:txBody>
      </p:sp>
    </p:spTree>
    <p:extLst>
      <p:ext uri="{BB962C8B-B14F-4D97-AF65-F5344CB8AC3E}">
        <p14:creationId xmlns:p14="http://schemas.microsoft.com/office/powerpoint/2010/main" val="2882124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C0140-4418-ABDC-F9E3-03D56AB577CC}"/>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31ABC270-4A30-156A-9338-29C9F3344FC0}"/>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CAEEDD0A-EDF3-E15A-D5ED-B83E7E223FB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897FB144-EAF9-02FC-8273-CBC9B12B1142}"/>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C1EDA6FF-3D2C-A536-0437-C1F60DF98FB5}"/>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2A54CA70-4578-E083-FB9E-60F1A6E100D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00879CEC-00A3-10B9-DA64-E5E8245C5DF1}"/>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1DE16CF3-1F3E-6B95-5817-AB140D9329C4}"/>
              </a:ext>
            </a:extLst>
          </p:cNvPr>
          <p:cNvSpPr txBox="1"/>
          <p:nvPr/>
        </p:nvSpPr>
        <p:spPr>
          <a:xfrm>
            <a:off x="1790679" y="2465507"/>
            <a:ext cx="6810395" cy="2637902"/>
          </a:xfrm>
          <a:prstGeom prst="rect">
            <a:avLst/>
          </a:prstGeom>
          <a:noFill/>
        </p:spPr>
        <p:txBody>
          <a:bodyPr wrap="square">
            <a:spAutoFit/>
          </a:bodyPr>
          <a:lstStyle/>
          <a:p>
            <a:pPr>
              <a:lnSpc>
                <a:spcPct val="150000"/>
              </a:lnSpc>
              <a:spcBef>
                <a:spcPts val="400"/>
              </a:spcBef>
            </a:pPr>
            <a:r>
              <a:rPr lang="en-US" sz="1000" dirty="0"/>
              <a:t>The learning experience from project work aims to: </a:t>
            </a:r>
          </a:p>
          <a:p>
            <a:pPr>
              <a:lnSpc>
                <a:spcPct val="150000"/>
              </a:lnSpc>
              <a:spcBef>
                <a:spcPts val="400"/>
              </a:spcBef>
            </a:pPr>
            <a:r>
              <a:rPr lang="en-US" sz="1000" dirty="0"/>
              <a:t> 1. We can identify the .............................................. of the subject through  learning outcomes. </a:t>
            </a:r>
          </a:p>
          <a:p>
            <a:pPr>
              <a:lnSpc>
                <a:spcPct val="150000"/>
              </a:lnSpc>
              <a:spcBef>
                <a:spcPts val="400"/>
              </a:spcBef>
            </a:pPr>
            <a:r>
              <a:rPr lang="en-US" sz="1000" dirty="0"/>
              <a:t> 2. The four learning outcomes are ................................................, communication, collaboration and................................................................ </a:t>
            </a:r>
          </a:p>
          <a:p>
            <a:pPr>
              <a:lnSpc>
                <a:spcPct val="150000"/>
              </a:lnSpc>
              <a:spcBef>
                <a:spcPts val="400"/>
              </a:spcBef>
            </a:pPr>
            <a:r>
              <a:rPr lang="en-US" sz="1000" dirty="0"/>
              <a:t> 3. .................................................................can learn through self-reflection and evaluation of their own work           processes.  </a:t>
            </a:r>
          </a:p>
          <a:p>
            <a:pPr>
              <a:lnSpc>
                <a:spcPct val="150000"/>
              </a:lnSpc>
              <a:spcBef>
                <a:spcPts val="400"/>
              </a:spcBef>
            </a:pPr>
            <a:r>
              <a:rPr lang="en-US" sz="1000" dirty="0"/>
              <a:t> 4. The............................................................... consist of knowledge application,  communication, collaboration and independent learning. </a:t>
            </a:r>
          </a:p>
          <a:p>
            <a:pPr>
              <a:lnSpc>
                <a:spcPct val="150000"/>
              </a:lnSpc>
              <a:spcBef>
                <a:spcPts val="400"/>
              </a:spcBef>
            </a:pPr>
            <a:r>
              <a:rPr lang="en-US" sz="1000" dirty="0"/>
              <a:t> 5. The learning outcomes for project work is in line with ................................. stated in the desired outcomes of ............................... </a:t>
            </a:r>
          </a:p>
        </p:txBody>
      </p:sp>
      <p:sp>
        <p:nvSpPr>
          <p:cNvPr id="8" name="Rectangle: Top Corners Rounded 77">
            <a:extLst>
              <a:ext uri="{FF2B5EF4-FFF2-40B4-BE49-F238E27FC236}">
                <a16:creationId xmlns:a16="http://schemas.microsoft.com/office/drawing/2014/main" id="{5F7B459C-DCB0-EFE7-F2B4-AF16D7367560}"/>
              </a:ext>
            </a:extLst>
          </p:cNvPr>
          <p:cNvSpPr/>
          <p:nvPr/>
        </p:nvSpPr>
        <p:spPr>
          <a:xfrm rot="5400000">
            <a:off x="1431046" y="194227"/>
            <a:ext cx="345681" cy="320777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06FD90FD-5532-2558-B1A6-D41CAFCE91A6}"/>
              </a:ext>
            </a:extLst>
          </p:cNvPr>
          <p:cNvSpPr txBox="1"/>
          <p:nvPr/>
        </p:nvSpPr>
        <p:spPr>
          <a:xfrm>
            <a:off x="59655" y="1673542"/>
            <a:ext cx="3329313" cy="276999"/>
          </a:xfrm>
          <a:prstGeom prst="rect">
            <a:avLst/>
          </a:prstGeom>
          <a:noFill/>
        </p:spPr>
        <p:txBody>
          <a:bodyPr wrap="square">
            <a:spAutoFit/>
          </a:bodyPr>
          <a:lstStyle/>
          <a:p>
            <a:r>
              <a:rPr lang="en-US" sz="1200"/>
              <a:t>4. Complete these sentences. </a:t>
            </a:r>
            <a:endParaRPr lang="th-TH" sz="1200" dirty="0"/>
          </a:p>
        </p:txBody>
      </p:sp>
    </p:spTree>
    <p:extLst>
      <p:ext uri="{BB962C8B-B14F-4D97-AF65-F5344CB8AC3E}">
        <p14:creationId xmlns:p14="http://schemas.microsoft.com/office/powerpoint/2010/main" val="3997523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27937-E626-70F5-4CD1-55DC86D6E1B2}"/>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7BB21E40-E37C-07F6-F2ED-2E661552D02F}"/>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DF0C3C56-EEC0-FE5B-43BC-49F2361D746E}"/>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9243735C-F7E3-6743-2413-85870E31CB14}"/>
              </a:ext>
            </a:extLst>
          </p:cNvPr>
          <p:cNvSpPr txBox="1"/>
          <p:nvPr/>
        </p:nvSpPr>
        <p:spPr>
          <a:xfrm>
            <a:off x="1470742" y="358620"/>
            <a:ext cx="6877879" cy="630942"/>
          </a:xfrm>
          <a:prstGeom prst="rect">
            <a:avLst/>
          </a:prstGeom>
          <a:noFill/>
        </p:spPr>
        <p:txBody>
          <a:bodyPr wrap="square">
            <a:spAutoFit/>
          </a:bodyPr>
          <a:lstStyle/>
          <a:p>
            <a:r>
              <a:rPr lang="en-US" sz="2400" b="1" dirty="0">
                <a:effectLst>
                  <a:outerShdw blurRad="38100" dist="38100" dir="2700000" algn="tl">
                    <a:srgbClr val="000000">
                      <a:alpha val="43137"/>
                    </a:srgbClr>
                  </a:outerShdw>
                </a:effectLst>
              </a:rPr>
              <a:t>Reading 3</a:t>
            </a:r>
          </a:p>
          <a:p>
            <a:r>
              <a:rPr lang="en-US" sz="1100" dirty="0">
                <a:effectLst>
                  <a:outerShdw blurRad="38100" dist="38100" dir="2700000" algn="tl">
                    <a:srgbClr val="000000">
                      <a:alpha val="43137"/>
                    </a:srgbClr>
                  </a:outerShdw>
                </a:effectLst>
              </a:rPr>
              <a:t>1. Study the information about meaning, aim and learning outcomes.</a:t>
            </a:r>
          </a:p>
        </p:txBody>
      </p:sp>
      <p:grpSp>
        <p:nvGrpSpPr>
          <p:cNvPr id="4" name="Group 17">
            <a:extLst>
              <a:ext uri="{FF2B5EF4-FFF2-40B4-BE49-F238E27FC236}">
                <a16:creationId xmlns:a16="http://schemas.microsoft.com/office/drawing/2014/main" id="{CDBAC759-BE87-5496-914B-996FB5141455}"/>
              </a:ext>
            </a:extLst>
          </p:cNvPr>
          <p:cNvGrpSpPr/>
          <p:nvPr/>
        </p:nvGrpSpPr>
        <p:grpSpPr>
          <a:xfrm>
            <a:off x="1418686" y="1970955"/>
            <a:ext cx="6981992" cy="3396175"/>
            <a:chOff x="1047563" y="3463235"/>
            <a:chExt cx="6397438" cy="1123828"/>
          </a:xfrm>
        </p:grpSpPr>
        <p:sp>
          <p:nvSpPr>
            <p:cNvPr id="5" name="Rectangle: Top Corners Rounded 15">
              <a:extLst>
                <a:ext uri="{FF2B5EF4-FFF2-40B4-BE49-F238E27FC236}">
                  <a16:creationId xmlns:a16="http://schemas.microsoft.com/office/drawing/2014/main" id="{9BAD670A-4F41-B204-EB97-DF4C62A8523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5EB3DD69-60FB-7D84-92F8-CBCDE52BB18A}"/>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กล่องข้อความ 9">
            <a:extLst>
              <a:ext uri="{FF2B5EF4-FFF2-40B4-BE49-F238E27FC236}">
                <a16:creationId xmlns:a16="http://schemas.microsoft.com/office/drawing/2014/main" id="{45CA2A8B-49C9-2986-6953-8CD738BB809B}"/>
              </a:ext>
            </a:extLst>
          </p:cNvPr>
          <p:cNvSpPr txBox="1"/>
          <p:nvPr/>
        </p:nvSpPr>
        <p:spPr>
          <a:xfrm>
            <a:off x="1790679" y="2465507"/>
            <a:ext cx="6810395" cy="2689198"/>
          </a:xfrm>
          <a:prstGeom prst="rect">
            <a:avLst/>
          </a:prstGeom>
          <a:noFill/>
        </p:spPr>
        <p:txBody>
          <a:bodyPr wrap="square">
            <a:spAutoFit/>
          </a:bodyPr>
          <a:lstStyle/>
          <a:p>
            <a:pPr>
              <a:lnSpc>
                <a:spcPct val="150000"/>
              </a:lnSpc>
              <a:spcBef>
                <a:spcPts val="400"/>
              </a:spcBef>
            </a:pPr>
            <a:r>
              <a:rPr lang="en-US" sz="1000" dirty="0"/>
              <a:t>The learning experience from project work aims to: </a:t>
            </a:r>
          </a:p>
          <a:p>
            <a:pPr>
              <a:lnSpc>
                <a:spcPct val="150000"/>
              </a:lnSpc>
              <a:spcBef>
                <a:spcPts val="400"/>
              </a:spcBef>
            </a:pPr>
            <a:r>
              <a:rPr lang="en-US" sz="1000" dirty="0"/>
              <a:t> 1. We can identify the ...................... </a:t>
            </a:r>
            <a:r>
              <a:rPr lang="en-US" sz="1000" b="1" dirty="0">
                <a:solidFill>
                  <a:srgbClr val="0070C0"/>
                </a:solidFill>
              </a:rPr>
              <a:t>learning outcomes</a:t>
            </a:r>
            <a:r>
              <a:rPr lang="en-US" sz="1000" dirty="0"/>
              <a:t>......................... of the subject through  learning outcomes. </a:t>
            </a:r>
          </a:p>
          <a:p>
            <a:pPr>
              <a:lnSpc>
                <a:spcPct val="150000"/>
              </a:lnSpc>
              <a:spcBef>
                <a:spcPts val="400"/>
              </a:spcBef>
            </a:pPr>
            <a:r>
              <a:rPr lang="en-US" sz="1000" dirty="0"/>
              <a:t> 2. The four learning outcomes are ................. </a:t>
            </a:r>
            <a:r>
              <a:rPr lang="en-US" sz="1000" b="1" dirty="0">
                <a:solidFill>
                  <a:srgbClr val="0070C0"/>
                </a:solidFill>
              </a:rPr>
              <a:t>knowledge application</a:t>
            </a:r>
            <a:r>
              <a:rPr lang="en-US" sz="1000" dirty="0"/>
              <a:t>..............., communication, collaboration and.................. </a:t>
            </a:r>
            <a:r>
              <a:rPr lang="en-US" sz="1000" b="1" dirty="0">
                <a:solidFill>
                  <a:srgbClr val="0070C0"/>
                </a:solidFill>
              </a:rPr>
              <a:t>independent learning</a:t>
            </a:r>
            <a:r>
              <a:rPr lang="en-US" sz="1000" dirty="0"/>
              <a:t>............................................... </a:t>
            </a:r>
          </a:p>
          <a:p>
            <a:pPr>
              <a:lnSpc>
                <a:spcPct val="150000"/>
              </a:lnSpc>
              <a:spcBef>
                <a:spcPts val="400"/>
              </a:spcBef>
            </a:pPr>
            <a:r>
              <a:rPr lang="en-US" sz="1000" dirty="0"/>
              <a:t> 3. .................. </a:t>
            </a:r>
            <a:r>
              <a:rPr lang="en-US" sz="1000" b="1" dirty="0">
                <a:solidFill>
                  <a:srgbClr val="0070C0"/>
                </a:solidFill>
              </a:rPr>
              <a:t>independent learning</a:t>
            </a:r>
            <a:r>
              <a:rPr lang="en-US" sz="1000" dirty="0"/>
              <a:t>.............................can learn through self-reflection and evaluation of </a:t>
            </a:r>
          </a:p>
          <a:p>
            <a:pPr>
              <a:lnSpc>
                <a:spcPct val="150000"/>
              </a:lnSpc>
              <a:spcBef>
                <a:spcPts val="400"/>
              </a:spcBef>
            </a:pPr>
            <a:r>
              <a:rPr lang="en-US" sz="1000" dirty="0"/>
              <a:t> own work processes.  </a:t>
            </a:r>
          </a:p>
          <a:p>
            <a:pPr>
              <a:lnSpc>
                <a:spcPct val="150000"/>
              </a:lnSpc>
              <a:spcBef>
                <a:spcPts val="400"/>
              </a:spcBef>
            </a:pPr>
            <a:r>
              <a:rPr lang="en-US" sz="1000" dirty="0"/>
              <a:t> 4. The............................. </a:t>
            </a:r>
            <a:r>
              <a:rPr lang="en-US" sz="1000" b="1" dirty="0">
                <a:solidFill>
                  <a:srgbClr val="0070C0"/>
                </a:solidFill>
              </a:rPr>
              <a:t>learning outcomes domains</a:t>
            </a:r>
            <a:r>
              <a:rPr lang="en-US" sz="1000" dirty="0"/>
              <a:t>................................. consist of knowledge application,  communication, collaboration and independent learning. </a:t>
            </a:r>
          </a:p>
          <a:p>
            <a:pPr>
              <a:lnSpc>
                <a:spcPct val="150000"/>
              </a:lnSpc>
              <a:spcBef>
                <a:spcPts val="400"/>
              </a:spcBef>
            </a:pPr>
            <a:r>
              <a:rPr lang="en-US" sz="1000" dirty="0"/>
              <a:t> 5. The learning outcomes for project work is in line with stated in the desired outcomes of ............ </a:t>
            </a:r>
            <a:r>
              <a:rPr lang="en-US" sz="1000" b="1" dirty="0">
                <a:solidFill>
                  <a:srgbClr val="0070C0"/>
                </a:solidFill>
              </a:rPr>
              <a:t>education</a:t>
            </a:r>
            <a:r>
              <a:rPr lang="en-US" sz="1000" dirty="0"/>
              <a:t>.................... </a:t>
            </a:r>
          </a:p>
        </p:txBody>
      </p:sp>
      <p:sp>
        <p:nvSpPr>
          <p:cNvPr id="8" name="Rectangle: Top Corners Rounded 77">
            <a:extLst>
              <a:ext uri="{FF2B5EF4-FFF2-40B4-BE49-F238E27FC236}">
                <a16:creationId xmlns:a16="http://schemas.microsoft.com/office/drawing/2014/main" id="{48765A4C-13A3-D6C6-6D7E-9DD893A1E1B5}"/>
              </a:ext>
            </a:extLst>
          </p:cNvPr>
          <p:cNvSpPr/>
          <p:nvPr/>
        </p:nvSpPr>
        <p:spPr>
          <a:xfrm rot="5400000">
            <a:off x="1431046" y="194227"/>
            <a:ext cx="345681" cy="320777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dirty="0">
                <a:noFill/>
              </a:rPr>
              <a:t>5. Study this informa1. Study this </a:t>
            </a:r>
            <a:r>
              <a:rPr lang="en-US" dirty="0" err="1">
                <a:noFill/>
              </a:rPr>
              <a:t>information.tion</a:t>
            </a:r>
            <a:r>
              <a:rPr lang="en-US" dirty="0">
                <a:noFill/>
              </a:rPr>
              <a:t> and discuss with your</a:t>
            </a:r>
          </a:p>
        </p:txBody>
      </p:sp>
      <p:sp>
        <p:nvSpPr>
          <p:cNvPr id="11" name="กล่องข้อความ 10">
            <a:extLst>
              <a:ext uri="{FF2B5EF4-FFF2-40B4-BE49-F238E27FC236}">
                <a16:creationId xmlns:a16="http://schemas.microsoft.com/office/drawing/2014/main" id="{F430AE48-E0A8-747D-C3FD-6EBE35406617}"/>
              </a:ext>
            </a:extLst>
          </p:cNvPr>
          <p:cNvSpPr txBox="1"/>
          <p:nvPr/>
        </p:nvSpPr>
        <p:spPr>
          <a:xfrm>
            <a:off x="59655" y="1673542"/>
            <a:ext cx="3329313" cy="276999"/>
          </a:xfrm>
          <a:prstGeom prst="rect">
            <a:avLst/>
          </a:prstGeom>
          <a:noFill/>
        </p:spPr>
        <p:txBody>
          <a:bodyPr wrap="square">
            <a:spAutoFit/>
          </a:bodyPr>
          <a:lstStyle/>
          <a:p>
            <a:r>
              <a:rPr lang="en-US" sz="1200"/>
              <a:t>4. Complete these sentences. </a:t>
            </a:r>
            <a:endParaRPr lang="th-TH" sz="1200" dirty="0"/>
          </a:p>
        </p:txBody>
      </p:sp>
    </p:spTree>
    <p:extLst>
      <p:ext uri="{BB962C8B-B14F-4D97-AF65-F5344CB8AC3E}">
        <p14:creationId xmlns:p14="http://schemas.microsoft.com/office/powerpoint/2010/main" val="3622378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0993772F-FEB8-40C3-A01D-BB6F4CA1C6A0}"/>
              </a:ext>
            </a:extLst>
          </p:cNvPr>
          <p:cNvGrpSpPr/>
          <p:nvPr/>
        </p:nvGrpSpPr>
        <p:grpSpPr>
          <a:xfrm>
            <a:off x="-2479873" y="-405023"/>
            <a:ext cx="5414227" cy="2748617"/>
            <a:chOff x="-632104" y="2235402"/>
            <a:chExt cx="5414227" cy="2748617"/>
          </a:xfrm>
        </p:grpSpPr>
        <p:sp>
          <p:nvSpPr>
            <p:cNvPr id="34" name="Text Placeholder 5">
              <a:extLst>
                <a:ext uri="{FF2B5EF4-FFF2-40B4-BE49-F238E27FC236}">
                  <a16:creationId xmlns:a16="http://schemas.microsoft.com/office/drawing/2014/main" id="{B975AF36-F281-4EFF-A454-329B189FC223}"/>
                </a:ext>
              </a:extLst>
            </p:cNvPr>
            <p:cNvSpPr txBox="1">
              <a:spLocks/>
            </p:cNvSpPr>
            <p:nvPr/>
          </p:nvSpPr>
          <p:spPr>
            <a:xfrm>
              <a:off x="-632104" y="2235402"/>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35" name="Text Placeholder 5">
              <a:extLst>
                <a:ext uri="{FF2B5EF4-FFF2-40B4-BE49-F238E27FC236}">
                  <a16:creationId xmlns:a16="http://schemas.microsoft.com/office/drawing/2014/main" id="{5180047C-D196-42AE-90CF-463D7AC83D3A}"/>
                </a:ext>
              </a:extLst>
            </p:cNvPr>
            <p:cNvSpPr txBox="1">
              <a:spLocks/>
            </p:cNvSpPr>
            <p:nvPr/>
          </p:nvSpPr>
          <p:spPr>
            <a:xfrm>
              <a:off x="-632104" y="2958883"/>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36" name="Text Placeholder 5">
              <a:extLst>
                <a:ext uri="{FF2B5EF4-FFF2-40B4-BE49-F238E27FC236}">
                  <a16:creationId xmlns:a16="http://schemas.microsoft.com/office/drawing/2014/main" id="{60DDB18E-0B6C-45D9-AFB3-88C9CC8C8ACA}"/>
                </a:ext>
              </a:extLst>
            </p:cNvPr>
            <p:cNvSpPr txBox="1">
              <a:spLocks/>
            </p:cNvSpPr>
            <p:nvPr/>
          </p:nvSpPr>
          <p:spPr>
            <a:xfrm>
              <a:off x="-632104" y="3682364"/>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37" name="Text Placeholder 5">
              <a:extLst>
                <a:ext uri="{FF2B5EF4-FFF2-40B4-BE49-F238E27FC236}">
                  <a16:creationId xmlns:a16="http://schemas.microsoft.com/office/drawing/2014/main" id="{26D76DED-258D-4AAB-BD58-F4A262987411}"/>
                </a:ext>
              </a:extLst>
            </p:cNvPr>
            <p:cNvSpPr txBox="1">
              <a:spLocks/>
            </p:cNvSpPr>
            <p:nvPr/>
          </p:nvSpPr>
          <p:spPr>
            <a:xfrm>
              <a:off x="-632104" y="4382825"/>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grpSp>
      <p:grpSp>
        <p:nvGrpSpPr>
          <p:cNvPr id="21" name="Group 20">
            <a:extLst>
              <a:ext uri="{FF2B5EF4-FFF2-40B4-BE49-F238E27FC236}">
                <a16:creationId xmlns:a16="http://schemas.microsoft.com/office/drawing/2014/main" id="{DD53DB1B-A379-434D-BC4D-6EE7B72BD854}"/>
              </a:ext>
            </a:extLst>
          </p:cNvPr>
          <p:cNvGrpSpPr/>
          <p:nvPr/>
        </p:nvGrpSpPr>
        <p:grpSpPr>
          <a:xfrm>
            <a:off x="6343298" y="2087982"/>
            <a:ext cx="5414227" cy="3497614"/>
            <a:chOff x="-632104" y="785944"/>
            <a:chExt cx="5414227" cy="3497614"/>
          </a:xfrm>
        </p:grpSpPr>
        <p:sp>
          <p:nvSpPr>
            <p:cNvPr id="22" name="Text Placeholder 5">
              <a:extLst>
                <a:ext uri="{FF2B5EF4-FFF2-40B4-BE49-F238E27FC236}">
                  <a16:creationId xmlns:a16="http://schemas.microsoft.com/office/drawing/2014/main" id="{38FF8B8A-0452-49F0-9D86-94CD86494CDA}"/>
                </a:ext>
              </a:extLst>
            </p:cNvPr>
            <p:cNvSpPr txBox="1">
              <a:spLocks/>
            </p:cNvSpPr>
            <p:nvPr/>
          </p:nvSpPr>
          <p:spPr>
            <a:xfrm>
              <a:off x="-632104" y="785944"/>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23" name="Text Placeholder 5">
              <a:extLst>
                <a:ext uri="{FF2B5EF4-FFF2-40B4-BE49-F238E27FC236}">
                  <a16:creationId xmlns:a16="http://schemas.microsoft.com/office/drawing/2014/main" id="{290C8CB4-D8E0-47C0-921B-2D0960B78D42}"/>
                </a:ext>
              </a:extLst>
            </p:cNvPr>
            <p:cNvSpPr txBox="1">
              <a:spLocks/>
            </p:cNvSpPr>
            <p:nvPr/>
          </p:nvSpPr>
          <p:spPr>
            <a:xfrm>
              <a:off x="-632104" y="1509425"/>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24" name="Text Placeholder 5">
              <a:extLst>
                <a:ext uri="{FF2B5EF4-FFF2-40B4-BE49-F238E27FC236}">
                  <a16:creationId xmlns:a16="http://schemas.microsoft.com/office/drawing/2014/main" id="{C517006F-69D6-4549-98D1-9156D9309F87}"/>
                </a:ext>
              </a:extLst>
            </p:cNvPr>
            <p:cNvSpPr txBox="1">
              <a:spLocks/>
            </p:cNvSpPr>
            <p:nvPr/>
          </p:nvSpPr>
          <p:spPr>
            <a:xfrm>
              <a:off x="-632104" y="2235402"/>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25" name="Text Placeholder 5">
              <a:extLst>
                <a:ext uri="{FF2B5EF4-FFF2-40B4-BE49-F238E27FC236}">
                  <a16:creationId xmlns:a16="http://schemas.microsoft.com/office/drawing/2014/main" id="{0BA5B265-03FB-4959-9B7C-F9A13E40226F}"/>
                </a:ext>
              </a:extLst>
            </p:cNvPr>
            <p:cNvSpPr txBox="1">
              <a:spLocks/>
            </p:cNvSpPr>
            <p:nvPr/>
          </p:nvSpPr>
          <p:spPr>
            <a:xfrm>
              <a:off x="-632104" y="2958883"/>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sp>
          <p:nvSpPr>
            <p:cNvPr id="26" name="Text Placeholder 5">
              <a:extLst>
                <a:ext uri="{FF2B5EF4-FFF2-40B4-BE49-F238E27FC236}">
                  <a16:creationId xmlns:a16="http://schemas.microsoft.com/office/drawing/2014/main" id="{58BCD130-19B7-4893-BE7E-6B091F80EDF4}"/>
                </a:ext>
              </a:extLst>
            </p:cNvPr>
            <p:cNvSpPr txBox="1">
              <a:spLocks/>
            </p:cNvSpPr>
            <p:nvPr/>
          </p:nvSpPr>
          <p:spPr>
            <a:xfrm>
              <a:off x="-632104" y="3682364"/>
              <a:ext cx="5414227" cy="60119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lang="en-US" sz="4000" b="1" kern="1200" baseline="0" dirty="0">
                  <a:solidFill>
                    <a:schemeClr val="tx1"/>
                  </a:solidFill>
                  <a:effectLst/>
                  <a:latin typeface="+mj-lt"/>
                  <a:ea typeface="+mn-ea"/>
                  <a:cs typeface="+mj-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6000" dirty="0">
                  <a:ln w="15875">
                    <a:solidFill>
                      <a:schemeClr val="bg1"/>
                    </a:solidFill>
                  </a:ln>
                  <a:noFill/>
                </a:rPr>
                <a:t>THANK YOU</a:t>
              </a:r>
            </a:p>
          </p:txBody>
        </p:sp>
      </p:grpSp>
      <p:grpSp>
        <p:nvGrpSpPr>
          <p:cNvPr id="28" name="Group 27">
            <a:extLst>
              <a:ext uri="{FF2B5EF4-FFF2-40B4-BE49-F238E27FC236}">
                <a16:creationId xmlns:a16="http://schemas.microsoft.com/office/drawing/2014/main" id="{20740B25-1031-463C-965A-B93D92E46BBA}"/>
              </a:ext>
            </a:extLst>
          </p:cNvPr>
          <p:cNvGrpSpPr/>
          <p:nvPr/>
        </p:nvGrpSpPr>
        <p:grpSpPr>
          <a:xfrm>
            <a:off x="853272" y="1312982"/>
            <a:ext cx="7437455" cy="2168770"/>
            <a:chOff x="381845" y="-375139"/>
            <a:chExt cx="6832879" cy="1921709"/>
          </a:xfrm>
        </p:grpSpPr>
        <p:sp>
          <p:nvSpPr>
            <p:cNvPr id="29" name="Rectangle: Top Corners Rounded 3">
              <a:extLst>
                <a:ext uri="{FF2B5EF4-FFF2-40B4-BE49-F238E27FC236}">
                  <a16:creationId xmlns:a16="http://schemas.microsoft.com/office/drawing/2014/main" id="{1453021E-FBF7-4A12-84EB-0134DDE99A25}"/>
                </a:ext>
              </a:extLst>
            </p:cNvPr>
            <p:cNvSpPr/>
            <p:nvPr userDrawn="1"/>
          </p:nvSpPr>
          <p:spPr>
            <a:xfrm flipV="1">
              <a:off x="381845" y="-375139"/>
              <a:ext cx="6832879" cy="192170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Top Corners Rounded 4">
              <a:extLst>
                <a:ext uri="{FF2B5EF4-FFF2-40B4-BE49-F238E27FC236}">
                  <a16:creationId xmlns:a16="http://schemas.microsoft.com/office/drawing/2014/main" id="{91D00675-CB05-4B05-9E57-45E225461F2E}"/>
                </a:ext>
              </a:extLst>
            </p:cNvPr>
            <p:cNvSpPr/>
            <p:nvPr userDrawn="1"/>
          </p:nvSpPr>
          <p:spPr>
            <a:xfrm flipV="1">
              <a:off x="601266" y="-175846"/>
              <a:ext cx="6394037" cy="151744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13A2033B-7274-44AF-A6C8-CC9C3F0C3C66}"/>
              </a:ext>
            </a:extLst>
          </p:cNvPr>
          <p:cNvGrpSpPr/>
          <p:nvPr/>
        </p:nvGrpSpPr>
        <p:grpSpPr>
          <a:xfrm>
            <a:off x="2515320" y="3723830"/>
            <a:ext cx="3984573" cy="522818"/>
            <a:chOff x="981583" y="3841073"/>
            <a:chExt cx="3984573" cy="522818"/>
          </a:xfrm>
        </p:grpSpPr>
        <p:sp>
          <p:nvSpPr>
            <p:cNvPr id="15" name="Freeform: Shape 14">
              <a:extLst>
                <a:ext uri="{FF2B5EF4-FFF2-40B4-BE49-F238E27FC236}">
                  <a16:creationId xmlns:a16="http://schemas.microsoft.com/office/drawing/2014/main" id="{970CC72A-2ED3-47FD-BA1C-A61403D5BE60}"/>
                </a:ext>
              </a:extLst>
            </p:cNvPr>
            <p:cNvSpPr/>
            <p:nvPr/>
          </p:nvSpPr>
          <p:spPr>
            <a:xfrm>
              <a:off x="981583" y="3841073"/>
              <a:ext cx="397491" cy="424841"/>
            </a:xfrm>
            <a:custGeom>
              <a:avLst/>
              <a:gdLst>
                <a:gd name="connsiteX0" fmla="*/ 512720 w 771030"/>
                <a:gd name="connsiteY0" fmla="*/ 824082 h 824081"/>
                <a:gd name="connsiteX1" fmla="*/ 31457 w 771030"/>
                <a:gd name="connsiteY1" fmla="*/ 356187 h 824081"/>
                <a:gd name="connsiteX2" fmla="*/ 268524 w 771030"/>
                <a:gd name="connsiteY2" fmla="*/ 188636 h 824081"/>
                <a:gd name="connsiteX3" fmla="*/ 707899 w 771030"/>
                <a:gd name="connsiteY3" fmla="*/ 62973 h 824081"/>
                <a:gd name="connsiteX4" fmla="*/ 512720 w 771030"/>
                <a:gd name="connsiteY4" fmla="*/ 824082 h 824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30" h="824081">
                  <a:moveTo>
                    <a:pt x="512720" y="824082"/>
                  </a:moveTo>
                  <a:cubicBezTo>
                    <a:pt x="512720" y="824082"/>
                    <a:pt x="164250" y="712678"/>
                    <a:pt x="31457" y="356187"/>
                  </a:cubicBezTo>
                  <a:cubicBezTo>
                    <a:pt x="-101336" y="587"/>
                    <a:pt x="226636" y="-6543"/>
                    <a:pt x="268524" y="188636"/>
                  </a:cubicBezTo>
                  <a:cubicBezTo>
                    <a:pt x="268524" y="188636"/>
                    <a:pt x="463703" y="-132206"/>
                    <a:pt x="707899" y="62973"/>
                  </a:cubicBezTo>
                  <a:cubicBezTo>
                    <a:pt x="952096" y="258152"/>
                    <a:pt x="401317" y="530868"/>
                    <a:pt x="512720" y="824082"/>
                  </a:cubicBezTo>
                  <a:close/>
                </a:path>
              </a:pathLst>
            </a:custGeom>
            <a:solidFill>
              <a:schemeClr val="tx1"/>
            </a:solidFill>
            <a:ln w="8912"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9329547-4AA2-4F2A-A8BD-4AEA59771BBD}"/>
                </a:ext>
              </a:extLst>
            </p:cNvPr>
            <p:cNvSpPr/>
            <p:nvPr/>
          </p:nvSpPr>
          <p:spPr>
            <a:xfrm rot="2002655">
              <a:off x="4744737" y="4047291"/>
              <a:ext cx="221419" cy="316600"/>
            </a:xfrm>
            <a:custGeom>
              <a:avLst/>
              <a:gdLst>
                <a:gd name="connsiteX0" fmla="*/ 233831 w 645011"/>
                <a:gd name="connsiteY0" fmla="*/ 922282 h 922282"/>
                <a:gd name="connsiteX1" fmla="*/ 637557 w 645011"/>
                <a:gd name="connsiteY1" fmla="*/ 236037 h 922282"/>
                <a:gd name="connsiteX2" fmla="*/ 320280 w 645011"/>
                <a:gd name="connsiteY2" fmla="*/ 254752 h 922282"/>
                <a:gd name="connsiteX3" fmla="*/ 10133 w 645011"/>
                <a:gd name="connsiteY3" fmla="*/ 273468 h 922282"/>
                <a:gd name="connsiteX4" fmla="*/ 233831 w 645011"/>
                <a:gd name="connsiteY4" fmla="*/ 922282 h 922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11" h="922282">
                  <a:moveTo>
                    <a:pt x="233831" y="922282"/>
                  </a:moveTo>
                  <a:cubicBezTo>
                    <a:pt x="233831" y="922282"/>
                    <a:pt x="709747" y="629068"/>
                    <a:pt x="637557" y="236037"/>
                  </a:cubicBezTo>
                  <a:cubicBezTo>
                    <a:pt x="565368" y="-157886"/>
                    <a:pt x="291761" y="6991"/>
                    <a:pt x="320280" y="254752"/>
                  </a:cubicBezTo>
                  <a:cubicBezTo>
                    <a:pt x="320280" y="254752"/>
                    <a:pt x="82322" y="80963"/>
                    <a:pt x="10133" y="273468"/>
                  </a:cubicBezTo>
                  <a:cubicBezTo>
                    <a:pt x="-62057" y="465082"/>
                    <a:pt x="276610" y="574703"/>
                    <a:pt x="233831" y="922282"/>
                  </a:cubicBezTo>
                  <a:close/>
                </a:path>
              </a:pathLst>
            </a:custGeom>
            <a:solidFill>
              <a:schemeClr val="tx1"/>
            </a:solidFill>
            <a:ln w="8912" cap="flat">
              <a:noFill/>
              <a:prstDash val="solid"/>
              <a:miter/>
            </a:ln>
          </p:spPr>
          <p:txBody>
            <a:bodyPr rtlCol="0" anchor="ctr"/>
            <a:lstStyle/>
            <a:p>
              <a:endParaRPr lang="en-US" dirty="0"/>
            </a:p>
          </p:txBody>
        </p:sp>
      </p:grpSp>
      <p:sp>
        <p:nvSpPr>
          <p:cNvPr id="18" name="Text Placeholder 17">
            <a:extLst>
              <a:ext uri="{FF2B5EF4-FFF2-40B4-BE49-F238E27FC236}">
                <a16:creationId xmlns:a16="http://schemas.microsoft.com/office/drawing/2014/main" id="{9923D2E6-95F1-4904-A222-F035458DC5D7}"/>
              </a:ext>
            </a:extLst>
          </p:cNvPr>
          <p:cNvSpPr>
            <a:spLocks noGrp="1"/>
          </p:cNvSpPr>
          <p:nvPr>
            <p:ph type="body" sz="quarter" idx="10"/>
          </p:nvPr>
        </p:nvSpPr>
        <p:spPr/>
        <p:txBody>
          <a:bodyPr/>
          <a:lstStyle/>
          <a:p>
            <a:pPr marL="0" indent="0">
              <a:buNone/>
            </a:pPr>
            <a:r>
              <a:rPr lang="en-US" dirty="0"/>
              <a:t>THANK YOU</a:t>
            </a:r>
          </a:p>
        </p:txBody>
      </p:sp>
      <p:sp>
        <p:nvSpPr>
          <p:cNvPr id="48" name="Freeform: Shape 47">
            <a:extLst>
              <a:ext uri="{FF2B5EF4-FFF2-40B4-BE49-F238E27FC236}">
                <a16:creationId xmlns:a16="http://schemas.microsoft.com/office/drawing/2014/main" id="{06F327D3-7D77-46EB-A12F-25BEB69D7FB3}"/>
              </a:ext>
            </a:extLst>
          </p:cNvPr>
          <p:cNvSpPr/>
          <p:nvPr/>
        </p:nvSpPr>
        <p:spPr>
          <a:xfrm>
            <a:off x="2787554" y="546150"/>
            <a:ext cx="628076" cy="628076"/>
          </a:xfrm>
          <a:custGeom>
            <a:avLst/>
            <a:gdLst>
              <a:gd name="connsiteX0" fmla="*/ 389787 w 628076"/>
              <a:gd name="connsiteY0" fmla="*/ 360157 h 628076"/>
              <a:gd name="connsiteX1" fmla="*/ 628077 w 628076"/>
              <a:gd name="connsiteY1" fmla="*/ 313986 h 628076"/>
              <a:gd name="connsiteX2" fmla="*/ 389787 w 628076"/>
              <a:gd name="connsiteY2" fmla="*/ 267815 h 628076"/>
              <a:gd name="connsiteX3" fmla="*/ 454594 w 628076"/>
              <a:gd name="connsiteY3" fmla="*/ 173378 h 628076"/>
              <a:gd name="connsiteX4" fmla="*/ 360157 w 628076"/>
              <a:gd name="connsiteY4" fmla="*/ 238185 h 628076"/>
              <a:gd name="connsiteX5" fmla="*/ 313986 w 628076"/>
              <a:gd name="connsiteY5" fmla="*/ 0 h 628076"/>
              <a:gd name="connsiteX6" fmla="*/ 267815 w 628076"/>
              <a:gd name="connsiteY6" fmla="*/ 238290 h 628076"/>
              <a:gd name="connsiteX7" fmla="*/ 173378 w 628076"/>
              <a:gd name="connsiteY7" fmla="*/ 173483 h 628076"/>
              <a:gd name="connsiteX8" fmla="*/ 238185 w 628076"/>
              <a:gd name="connsiteY8" fmla="*/ 267919 h 628076"/>
              <a:gd name="connsiteX9" fmla="*/ 0 w 628076"/>
              <a:gd name="connsiteY9" fmla="*/ 313986 h 628076"/>
              <a:gd name="connsiteX10" fmla="*/ 238290 w 628076"/>
              <a:gd name="connsiteY10" fmla="*/ 360157 h 628076"/>
              <a:gd name="connsiteX11" fmla="*/ 173483 w 628076"/>
              <a:gd name="connsiteY11" fmla="*/ 454594 h 628076"/>
              <a:gd name="connsiteX12" fmla="*/ 267919 w 628076"/>
              <a:gd name="connsiteY12" fmla="*/ 389787 h 628076"/>
              <a:gd name="connsiteX13" fmla="*/ 314091 w 628076"/>
              <a:gd name="connsiteY13" fmla="*/ 628077 h 628076"/>
              <a:gd name="connsiteX14" fmla="*/ 360262 w 628076"/>
              <a:gd name="connsiteY14" fmla="*/ 389787 h 628076"/>
              <a:gd name="connsiteX15" fmla="*/ 454699 w 628076"/>
              <a:gd name="connsiteY15" fmla="*/ 454594 h 628076"/>
              <a:gd name="connsiteX16" fmla="*/ 389787 w 628076"/>
              <a:gd name="connsiteY16" fmla="*/ 360157 h 62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076" h="628076">
                <a:moveTo>
                  <a:pt x="389787" y="360157"/>
                </a:moveTo>
                <a:cubicBezTo>
                  <a:pt x="433340" y="330319"/>
                  <a:pt x="505163" y="322466"/>
                  <a:pt x="628077" y="313986"/>
                </a:cubicBezTo>
                <a:cubicBezTo>
                  <a:pt x="505163" y="305506"/>
                  <a:pt x="433340" y="297758"/>
                  <a:pt x="389787" y="267815"/>
                </a:cubicBezTo>
                <a:cubicBezTo>
                  <a:pt x="401931" y="242269"/>
                  <a:pt x="423499" y="212744"/>
                  <a:pt x="454594" y="173378"/>
                </a:cubicBezTo>
                <a:cubicBezTo>
                  <a:pt x="415228" y="204473"/>
                  <a:pt x="385703" y="226041"/>
                  <a:pt x="360157" y="238185"/>
                </a:cubicBezTo>
                <a:cubicBezTo>
                  <a:pt x="330319" y="194736"/>
                  <a:pt x="322571" y="122914"/>
                  <a:pt x="313986" y="0"/>
                </a:cubicBezTo>
                <a:cubicBezTo>
                  <a:pt x="305506" y="122914"/>
                  <a:pt x="297758" y="194736"/>
                  <a:pt x="267815" y="238290"/>
                </a:cubicBezTo>
                <a:cubicBezTo>
                  <a:pt x="242269" y="226145"/>
                  <a:pt x="212744" y="204578"/>
                  <a:pt x="173378" y="173483"/>
                </a:cubicBezTo>
                <a:cubicBezTo>
                  <a:pt x="204473" y="212849"/>
                  <a:pt x="226041" y="242373"/>
                  <a:pt x="238185" y="267919"/>
                </a:cubicBezTo>
                <a:cubicBezTo>
                  <a:pt x="194736" y="297758"/>
                  <a:pt x="122914" y="305506"/>
                  <a:pt x="0" y="313986"/>
                </a:cubicBezTo>
                <a:cubicBezTo>
                  <a:pt x="122914" y="322466"/>
                  <a:pt x="194736" y="330214"/>
                  <a:pt x="238290" y="360157"/>
                </a:cubicBezTo>
                <a:cubicBezTo>
                  <a:pt x="226145" y="385703"/>
                  <a:pt x="204578" y="415228"/>
                  <a:pt x="173483" y="454594"/>
                </a:cubicBezTo>
                <a:cubicBezTo>
                  <a:pt x="212849" y="423499"/>
                  <a:pt x="242373" y="401931"/>
                  <a:pt x="267919" y="389787"/>
                </a:cubicBezTo>
                <a:cubicBezTo>
                  <a:pt x="297758" y="433340"/>
                  <a:pt x="305610" y="505162"/>
                  <a:pt x="314091" y="628077"/>
                </a:cubicBezTo>
                <a:cubicBezTo>
                  <a:pt x="322571" y="505162"/>
                  <a:pt x="330319" y="433340"/>
                  <a:pt x="360262" y="389787"/>
                </a:cubicBezTo>
                <a:cubicBezTo>
                  <a:pt x="385808" y="401931"/>
                  <a:pt x="415333" y="423499"/>
                  <a:pt x="454699" y="454594"/>
                </a:cubicBezTo>
                <a:cubicBezTo>
                  <a:pt x="423604" y="415228"/>
                  <a:pt x="401931" y="385808"/>
                  <a:pt x="389787" y="360157"/>
                </a:cubicBezTo>
                <a:close/>
              </a:path>
            </a:pathLst>
          </a:custGeom>
          <a:solidFill>
            <a:schemeClr val="tx2"/>
          </a:solidFill>
          <a:ln w="1046"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622E4F8-3A34-4D9C-8340-141491F53D73}"/>
              </a:ext>
            </a:extLst>
          </p:cNvPr>
          <p:cNvSpPr/>
          <p:nvPr/>
        </p:nvSpPr>
        <p:spPr>
          <a:xfrm>
            <a:off x="8202286" y="3928333"/>
            <a:ext cx="342149" cy="342149"/>
          </a:xfrm>
          <a:custGeom>
            <a:avLst/>
            <a:gdLst>
              <a:gd name="connsiteX0" fmla="*/ 212325 w 342149"/>
              <a:gd name="connsiteY0" fmla="*/ 196202 h 342149"/>
              <a:gd name="connsiteX1" fmla="*/ 342150 w 342149"/>
              <a:gd name="connsiteY1" fmla="*/ 171075 h 342149"/>
              <a:gd name="connsiteX2" fmla="*/ 212325 w 342149"/>
              <a:gd name="connsiteY2" fmla="*/ 145947 h 342149"/>
              <a:gd name="connsiteX3" fmla="*/ 247608 w 342149"/>
              <a:gd name="connsiteY3" fmla="*/ 94541 h 342149"/>
              <a:gd name="connsiteX4" fmla="*/ 196202 w 342149"/>
              <a:gd name="connsiteY4" fmla="*/ 129824 h 342149"/>
              <a:gd name="connsiteX5" fmla="*/ 171075 w 342149"/>
              <a:gd name="connsiteY5" fmla="*/ 0 h 342149"/>
              <a:gd name="connsiteX6" fmla="*/ 145947 w 342149"/>
              <a:gd name="connsiteY6" fmla="*/ 129824 h 342149"/>
              <a:gd name="connsiteX7" fmla="*/ 94541 w 342149"/>
              <a:gd name="connsiteY7" fmla="*/ 94541 h 342149"/>
              <a:gd name="connsiteX8" fmla="*/ 129824 w 342149"/>
              <a:gd name="connsiteY8" fmla="*/ 145947 h 342149"/>
              <a:gd name="connsiteX9" fmla="*/ 0 w 342149"/>
              <a:gd name="connsiteY9" fmla="*/ 171075 h 342149"/>
              <a:gd name="connsiteX10" fmla="*/ 129824 w 342149"/>
              <a:gd name="connsiteY10" fmla="*/ 196202 h 342149"/>
              <a:gd name="connsiteX11" fmla="*/ 94541 w 342149"/>
              <a:gd name="connsiteY11" fmla="*/ 247608 h 342149"/>
              <a:gd name="connsiteX12" fmla="*/ 145947 w 342149"/>
              <a:gd name="connsiteY12" fmla="*/ 212325 h 342149"/>
              <a:gd name="connsiteX13" fmla="*/ 171075 w 342149"/>
              <a:gd name="connsiteY13" fmla="*/ 342149 h 342149"/>
              <a:gd name="connsiteX14" fmla="*/ 196202 w 342149"/>
              <a:gd name="connsiteY14" fmla="*/ 212325 h 342149"/>
              <a:gd name="connsiteX15" fmla="*/ 247608 w 342149"/>
              <a:gd name="connsiteY15" fmla="*/ 247608 h 342149"/>
              <a:gd name="connsiteX16" fmla="*/ 212325 w 342149"/>
              <a:gd name="connsiteY16" fmla="*/ 196202 h 3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149" h="342149">
                <a:moveTo>
                  <a:pt x="212325" y="196202"/>
                </a:moveTo>
                <a:cubicBezTo>
                  <a:pt x="236091" y="179869"/>
                  <a:pt x="275143" y="175681"/>
                  <a:pt x="342150" y="171075"/>
                </a:cubicBezTo>
                <a:cubicBezTo>
                  <a:pt x="275143" y="166468"/>
                  <a:pt x="235987" y="162176"/>
                  <a:pt x="212325" y="145947"/>
                </a:cubicBezTo>
                <a:cubicBezTo>
                  <a:pt x="218921" y="132023"/>
                  <a:pt x="230752" y="116004"/>
                  <a:pt x="247608" y="94541"/>
                </a:cubicBezTo>
                <a:cubicBezTo>
                  <a:pt x="226145" y="111502"/>
                  <a:pt x="210127" y="123228"/>
                  <a:pt x="196202" y="129824"/>
                </a:cubicBezTo>
                <a:cubicBezTo>
                  <a:pt x="179869" y="106058"/>
                  <a:pt x="175681" y="67006"/>
                  <a:pt x="171075" y="0"/>
                </a:cubicBezTo>
                <a:cubicBezTo>
                  <a:pt x="166468" y="67006"/>
                  <a:pt x="162175" y="106163"/>
                  <a:pt x="145947" y="129824"/>
                </a:cubicBezTo>
                <a:cubicBezTo>
                  <a:pt x="132023" y="123228"/>
                  <a:pt x="116004" y="111397"/>
                  <a:pt x="94541" y="94541"/>
                </a:cubicBezTo>
                <a:cubicBezTo>
                  <a:pt x="111502" y="116004"/>
                  <a:pt x="123228" y="132023"/>
                  <a:pt x="129824" y="145947"/>
                </a:cubicBezTo>
                <a:cubicBezTo>
                  <a:pt x="106058" y="162280"/>
                  <a:pt x="67006" y="166468"/>
                  <a:pt x="0" y="171075"/>
                </a:cubicBezTo>
                <a:cubicBezTo>
                  <a:pt x="67006" y="175681"/>
                  <a:pt x="106163" y="179974"/>
                  <a:pt x="129824" y="196202"/>
                </a:cubicBezTo>
                <a:cubicBezTo>
                  <a:pt x="123228" y="210127"/>
                  <a:pt x="111397" y="226145"/>
                  <a:pt x="94541" y="247608"/>
                </a:cubicBezTo>
                <a:cubicBezTo>
                  <a:pt x="116004" y="230647"/>
                  <a:pt x="132023" y="218921"/>
                  <a:pt x="145947" y="212325"/>
                </a:cubicBezTo>
                <a:cubicBezTo>
                  <a:pt x="162280" y="236091"/>
                  <a:pt x="166468" y="275143"/>
                  <a:pt x="171075" y="342149"/>
                </a:cubicBezTo>
                <a:cubicBezTo>
                  <a:pt x="175681" y="275143"/>
                  <a:pt x="179974" y="235987"/>
                  <a:pt x="196202" y="212325"/>
                </a:cubicBezTo>
                <a:cubicBezTo>
                  <a:pt x="210127" y="218921"/>
                  <a:pt x="226145" y="230752"/>
                  <a:pt x="247608" y="247608"/>
                </a:cubicBezTo>
                <a:cubicBezTo>
                  <a:pt x="230752" y="226145"/>
                  <a:pt x="218921" y="210127"/>
                  <a:pt x="212325" y="196202"/>
                </a:cubicBezTo>
                <a:close/>
              </a:path>
            </a:pathLst>
          </a:custGeom>
          <a:solidFill>
            <a:schemeClr val="tx2"/>
          </a:solidFill>
          <a:ln w="1046"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5BA8AF6-F47C-46BF-8996-85E6AD4D1820}"/>
              </a:ext>
            </a:extLst>
          </p:cNvPr>
          <p:cNvSpPr/>
          <p:nvPr/>
        </p:nvSpPr>
        <p:spPr>
          <a:xfrm>
            <a:off x="224946" y="2981985"/>
            <a:ext cx="342149" cy="342149"/>
          </a:xfrm>
          <a:custGeom>
            <a:avLst/>
            <a:gdLst>
              <a:gd name="connsiteX0" fmla="*/ 212325 w 342149"/>
              <a:gd name="connsiteY0" fmla="*/ 196202 h 342149"/>
              <a:gd name="connsiteX1" fmla="*/ 342150 w 342149"/>
              <a:gd name="connsiteY1" fmla="*/ 171075 h 342149"/>
              <a:gd name="connsiteX2" fmla="*/ 212325 w 342149"/>
              <a:gd name="connsiteY2" fmla="*/ 145947 h 342149"/>
              <a:gd name="connsiteX3" fmla="*/ 247608 w 342149"/>
              <a:gd name="connsiteY3" fmla="*/ 94541 h 342149"/>
              <a:gd name="connsiteX4" fmla="*/ 196202 w 342149"/>
              <a:gd name="connsiteY4" fmla="*/ 129824 h 342149"/>
              <a:gd name="connsiteX5" fmla="*/ 171075 w 342149"/>
              <a:gd name="connsiteY5" fmla="*/ 0 h 342149"/>
              <a:gd name="connsiteX6" fmla="*/ 145947 w 342149"/>
              <a:gd name="connsiteY6" fmla="*/ 129824 h 342149"/>
              <a:gd name="connsiteX7" fmla="*/ 94541 w 342149"/>
              <a:gd name="connsiteY7" fmla="*/ 94541 h 342149"/>
              <a:gd name="connsiteX8" fmla="*/ 129824 w 342149"/>
              <a:gd name="connsiteY8" fmla="*/ 145947 h 342149"/>
              <a:gd name="connsiteX9" fmla="*/ 0 w 342149"/>
              <a:gd name="connsiteY9" fmla="*/ 171075 h 342149"/>
              <a:gd name="connsiteX10" fmla="*/ 129824 w 342149"/>
              <a:gd name="connsiteY10" fmla="*/ 196202 h 342149"/>
              <a:gd name="connsiteX11" fmla="*/ 94541 w 342149"/>
              <a:gd name="connsiteY11" fmla="*/ 247608 h 342149"/>
              <a:gd name="connsiteX12" fmla="*/ 145947 w 342149"/>
              <a:gd name="connsiteY12" fmla="*/ 212325 h 342149"/>
              <a:gd name="connsiteX13" fmla="*/ 171075 w 342149"/>
              <a:gd name="connsiteY13" fmla="*/ 342149 h 342149"/>
              <a:gd name="connsiteX14" fmla="*/ 196202 w 342149"/>
              <a:gd name="connsiteY14" fmla="*/ 212325 h 342149"/>
              <a:gd name="connsiteX15" fmla="*/ 247608 w 342149"/>
              <a:gd name="connsiteY15" fmla="*/ 247608 h 342149"/>
              <a:gd name="connsiteX16" fmla="*/ 212325 w 342149"/>
              <a:gd name="connsiteY16" fmla="*/ 196202 h 3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2149" h="342149">
                <a:moveTo>
                  <a:pt x="212325" y="196202"/>
                </a:moveTo>
                <a:cubicBezTo>
                  <a:pt x="236091" y="179869"/>
                  <a:pt x="275143" y="175681"/>
                  <a:pt x="342150" y="171075"/>
                </a:cubicBezTo>
                <a:cubicBezTo>
                  <a:pt x="275143" y="166468"/>
                  <a:pt x="235987" y="162176"/>
                  <a:pt x="212325" y="145947"/>
                </a:cubicBezTo>
                <a:cubicBezTo>
                  <a:pt x="218921" y="132023"/>
                  <a:pt x="230752" y="116004"/>
                  <a:pt x="247608" y="94541"/>
                </a:cubicBezTo>
                <a:cubicBezTo>
                  <a:pt x="226145" y="111502"/>
                  <a:pt x="210127" y="123228"/>
                  <a:pt x="196202" y="129824"/>
                </a:cubicBezTo>
                <a:cubicBezTo>
                  <a:pt x="179869" y="106058"/>
                  <a:pt x="175681" y="67006"/>
                  <a:pt x="171075" y="0"/>
                </a:cubicBezTo>
                <a:cubicBezTo>
                  <a:pt x="166468" y="67006"/>
                  <a:pt x="162175" y="106163"/>
                  <a:pt x="145947" y="129824"/>
                </a:cubicBezTo>
                <a:cubicBezTo>
                  <a:pt x="132023" y="123228"/>
                  <a:pt x="116004" y="111397"/>
                  <a:pt x="94541" y="94541"/>
                </a:cubicBezTo>
                <a:cubicBezTo>
                  <a:pt x="111502" y="116004"/>
                  <a:pt x="123228" y="132023"/>
                  <a:pt x="129824" y="145947"/>
                </a:cubicBezTo>
                <a:cubicBezTo>
                  <a:pt x="106058" y="162280"/>
                  <a:pt x="67006" y="166468"/>
                  <a:pt x="0" y="171075"/>
                </a:cubicBezTo>
                <a:cubicBezTo>
                  <a:pt x="67006" y="175681"/>
                  <a:pt x="106163" y="179974"/>
                  <a:pt x="129824" y="196202"/>
                </a:cubicBezTo>
                <a:cubicBezTo>
                  <a:pt x="123228" y="210127"/>
                  <a:pt x="111397" y="226145"/>
                  <a:pt x="94541" y="247608"/>
                </a:cubicBezTo>
                <a:cubicBezTo>
                  <a:pt x="116004" y="230647"/>
                  <a:pt x="132023" y="218921"/>
                  <a:pt x="145947" y="212325"/>
                </a:cubicBezTo>
                <a:cubicBezTo>
                  <a:pt x="162280" y="236091"/>
                  <a:pt x="166468" y="275143"/>
                  <a:pt x="171075" y="342149"/>
                </a:cubicBezTo>
                <a:cubicBezTo>
                  <a:pt x="175681" y="275143"/>
                  <a:pt x="179974" y="235987"/>
                  <a:pt x="196202" y="212325"/>
                </a:cubicBezTo>
                <a:cubicBezTo>
                  <a:pt x="210127" y="218921"/>
                  <a:pt x="226145" y="230752"/>
                  <a:pt x="247608" y="247608"/>
                </a:cubicBezTo>
                <a:cubicBezTo>
                  <a:pt x="230752" y="226145"/>
                  <a:pt x="218921" y="210127"/>
                  <a:pt x="212325" y="196202"/>
                </a:cubicBezTo>
                <a:close/>
              </a:path>
            </a:pathLst>
          </a:custGeom>
          <a:solidFill>
            <a:schemeClr val="tx2"/>
          </a:solidFill>
          <a:ln w="1046" cap="flat">
            <a:noFill/>
            <a:prstDash val="solid"/>
            <a:miter/>
          </a:ln>
        </p:spPr>
        <p:txBody>
          <a:bodyPr rtlCol="0" anchor="ctr"/>
          <a:lstStyle/>
          <a:p>
            <a:endParaRPr lang="en-US"/>
          </a:p>
        </p:txBody>
      </p:sp>
      <p:grpSp>
        <p:nvGrpSpPr>
          <p:cNvPr id="51" name="Group 50">
            <a:extLst>
              <a:ext uri="{FF2B5EF4-FFF2-40B4-BE49-F238E27FC236}">
                <a16:creationId xmlns:a16="http://schemas.microsoft.com/office/drawing/2014/main" id="{3E480945-C7BA-4EB9-AC65-B357244C1DDF}"/>
              </a:ext>
            </a:extLst>
          </p:cNvPr>
          <p:cNvGrpSpPr/>
          <p:nvPr/>
        </p:nvGrpSpPr>
        <p:grpSpPr>
          <a:xfrm>
            <a:off x="466958" y="711528"/>
            <a:ext cx="691974" cy="634037"/>
            <a:chOff x="207493" y="3240860"/>
            <a:chExt cx="474890" cy="435129"/>
          </a:xfrm>
        </p:grpSpPr>
        <p:sp>
          <p:nvSpPr>
            <p:cNvPr id="52" name="Graphic 18">
              <a:extLst>
                <a:ext uri="{FF2B5EF4-FFF2-40B4-BE49-F238E27FC236}">
                  <a16:creationId xmlns:a16="http://schemas.microsoft.com/office/drawing/2014/main" id="{9FA71FBC-F1F0-4532-90AE-F6AD9966C989}"/>
                </a:ext>
              </a:extLst>
            </p:cNvPr>
            <p:cNvSpPr/>
            <p:nvPr/>
          </p:nvSpPr>
          <p:spPr>
            <a:xfrm rot="20534164">
              <a:off x="207493" y="3240860"/>
              <a:ext cx="474890" cy="435129"/>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solidFill>
              <a:schemeClr val="tx1"/>
            </a:solidFill>
            <a:ln w="3721" cap="flat">
              <a:noFill/>
              <a:prstDash val="solid"/>
              <a:miter/>
            </a:ln>
          </p:spPr>
          <p:txBody>
            <a:bodyPr rtlCol="0" anchor="ctr"/>
            <a:lstStyle/>
            <a:p>
              <a:endParaRPr lang="en-US"/>
            </a:p>
          </p:txBody>
        </p:sp>
        <p:sp>
          <p:nvSpPr>
            <p:cNvPr id="53" name="Graphic 18">
              <a:extLst>
                <a:ext uri="{FF2B5EF4-FFF2-40B4-BE49-F238E27FC236}">
                  <a16:creationId xmlns:a16="http://schemas.microsoft.com/office/drawing/2014/main" id="{A67645E3-CA51-458F-B56F-327D7BD23C45}"/>
                </a:ext>
              </a:extLst>
            </p:cNvPr>
            <p:cNvSpPr/>
            <p:nvPr/>
          </p:nvSpPr>
          <p:spPr>
            <a:xfrm rot="20534164">
              <a:off x="280397" y="3370955"/>
              <a:ext cx="273262" cy="250383"/>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noFill/>
            <a:ln w="12700" cap="flat">
              <a:solidFill>
                <a:schemeClr val="tx2"/>
              </a:solidFill>
              <a:prstDash val="solid"/>
              <a:miter/>
            </a:ln>
          </p:spPr>
          <p:txBody>
            <a:bodyPr rtlCol="0" anchor="ctr"/>
            <a:lstStyle/>
            <a:p>
              <a:endParaRPr lang="en-US"/>
            </a:p>
          </p:txBody>
        </p:sp>
      </p:grpSp>
    </p:spTree>
    <p:extLst>
      <p:ext uri="{BB962C8B-B14F-4D97-AF65-F5344CB8AC3E}">
        <p14:creationId xmlns:p14="http://schemas.microsoft.com/office/powerpoint/2010/main" val="96686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B39C9-13A0-C07E-2157-8364F858F292}"/>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B4C6228E-2D40-78D2-404A-D6CC8437965B}"/>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34D9C07B-8E08-CC2A-F722-27C4363A971C}"/>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46661FEB-BD41-5F7E-D369-FD61A137DEA7}"/>
              </a:ext>
            </a:extLst>
          </p:cNvPr>
          <p:cNvSpPr txBox="1"/>
          <p:nvPr/>
        </p:nvSpPr>
        <p:spPr>
          <a:xfrm>
            <a:off x="1431234" y="157096"/>
            <a:ext cx="6877879" cy="769441"/>
          </a:xfrm>
          <a:prstGeom prst="rect">
            <a:avLst/>
          </a:prstGeom>
          <a:noFill/>
        </p:spPr>
        <p:txBody>
          <a:bodyPr wrap="square">
            <a:spAutoFit/>
          </a:bodyPr>
          <a:lstStyle/>
          <a:p>
            <a:r>
              <a:rPr lang="en-US" sz="4400" b="1" dirty="0">
                <a:effectLst>
                  <a:outerShdw blurRad="38100" dist="38100" dir="2700000" algn="tl">
                    <a:srgbClr val="000000">
                      <a:alpha val="43137"/>
                    </a:srgbClr>
                  </a:outerShdw>
                </a:effectLst>
              </a:rPr>
              <a:t>Listening Stage (3 hours) </a:t>
            </a:r>
            <a:endParaRPr lang="th-TH" sz="4400" b="1" dirty="0">
              <a:effectLst>
                <a:outerShdw blurRad="38100" dist="38100" dir="2700000" algn="tl">
                  <a:srgbClr val="000000">
                    <a:alpha val="43137"/>
                  </a:srgbClr>
                </a:outerShdw>
              </a:effectLst>
            </a:endParaRPr>
          </a:p>
        </p:txBody>
      </p:sp>
      <p:grpSp>
        <p:nvGrpSpPr>
          <p:cNvPr id="4" name="Group 17">
            <a:extLst>
              <a:ext uri="{FF2B5EF4-FFF2-40B4-BE49-F238E27FC236}">
                <a16:creationId xmlns:a16="http://schemas.microsoft.com/office/drawing/2014/main" id="{8DC67C27-4DFE-BA48-6FCA-BC589837E69D}"/>
              </a:ext>
            </a:extLst>
          </p:cNvPr>
          <p:cNvGrpSpPr/>
          <p:nvPr/>
        </p:nvGrpSpPr>
        <p:grpSpPr>
          <a:xfrm>
            <a:off x="629804" y="1629851"/>
            <a:ext cx="7971270" cy="3603629"/>
            <a:chOff x="1047563" y="3463235"/>
            <a:chExt cx="6397438" cy="1123828"/>
          </a:xfrm>
        </p:grpSpPr>
        <p:sp>
          <p:nvSpPr>
            <p:cNvPr id="5" name="Rectangle: Top Corners Rounded 15">
              <a:extLst>
                <a:ext uri="{FF2B5EF4-FFF2-40B4-BE49-F238E27FC236}">
                  <a16:creationId xmlns:a16="http://schemas.microsoft.com/office/drawing/2014/main" id="{059FF11B-B8CB-435C-91A6-84183D337972}"/>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0E3EEA1D-4C56-8B36-FA09-1109A3219EA7}"/>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กล่องข้อความ 7">
            <a:extLst>
              <a:ext uri="{FF2B5EF4-FFF2-40B4-BE49-F238E27FC236}">
                <a16:creationId xmlns:a16="http://schemas.microsoft.com/office/drawing/2014/main" id="{033B899F-F25D-115D-6E3D-2647923BBDA5}"/>
              </a:ext>
            </a:extLst>
          </p:cNvPr>
          <p:cNvSpPr txBox="1"/>
          <p:nvPr/>
        </p:nvSpPr>
        <p:spPr>
          <a:xfrm>
            <a:off x="1501300" y="888635"/>
            <a:ext cx="4724401" cy="430887"/>
          </a:xfrm>
          <a:prstGeom prst="rect">
            <a:avLst/>
          </a:prstGeom>
          <a:noFill/>
        </p:spPr>
        <p:txBody>
          <a:bodyPr wrap="square">
            <a:spAutoFit/>
          </a:bodyPr>
          <a:lstStyle/>
          <a:p>
            <a:r>
              <a:rPr lang="en-US" sz="1100" dirty="0"/>
              <a:t>1. Listen to the story about a project.  </a:t>
            </a:r>
          </a:p>
          <a:p>
            <a:r>
              <a:rPr lang="en-US" sz="1100" dirty="0"/>
              <a:t>2. Answer these questions. </a:t>
            </a:r>
            <a:endParaRPr lang="th-TH" sz="1100" dirty="0"/>
          </a:p>
        </p:txBody>
      </p:sp>
      <p:sp>
        <p:nvSpPr>
          <p:cNvPr id="10" name="กล่องข้อความ 9">
            <a:extLst>
              <a:ext uri="{FF2B5EF4-FFF2-40B4-BE49-F238E27FC236}">
                <a16:creationId xmlns:a16="http://schemas.microsoft.com/office/drawing/2014/main" id="{487B209D-BEF3-775E-7AC0-1060723802D1}"/>
              </a:ext>
            </a:extLst>
          </p:cNvPr>
          <p:cNvSpPr txBox="1"/>
          <p:nvPr/>
        </p:nvSpPr>
        <p:spPr>
          <a:xfrm>
            <a:off x="970042" y="2123074"/>
            <a:ext cx="7359176" cy="2677656"/>
          </a:xfrm>
          <a:prstGeom prst="rect">
            <a:avLst/>
          </a:prstGeom>
          <a:noFill/>
        </p:spPr>
        <p:txBody>
          <a:bodyPr wrap="square">
            <a:spAutoFit/>
          </a:bodyPr>
          <a:lstStyle/>
          <a:p>
            <a:pPr marL="228600" indent="-228600">
              <a:buAutoNum type="arabicPeriod"/>
            </a:pPr>
            <a:r>
              <a:rPr lang="en-US" sz="1200" b="1" dirty="0"/>
              <a:t>What is the whiteboard session about? </a:t>
            </a:r>
          </a:p>
          <a:p>
            <a:r>
              <a:rPr lang="en-US" sz="1200" b="1" dirty="0"/>
              <a:t> </a:t>
            </a:r>
          </a:p>
          <a:p>
            <a:pPr marL="228600" indent="-228600">
              <a:buAutoNum type="arabicPeriod"/>
            </a:pPr>
            <a:endParaRPr lang="en-US" sz="1200" b="1" dirty="0"/>
          </a:p>
          <a:p>
            <a:r>
              <a:rPr lang="en-US" sz="1200" b="1" dirty="0"/>
              <a:t>2. What does the speaker start with?</a:t>
            </a:r>
          </a:p>
          <a:p>
            <a:r>
              <a:rPr lang="en-US" sz="1200" b="1" dirty="0"/>
              <a:t>  </a:t>
            </a:r>
          </a:p>
          <a:p>
            <a:endParaRPr lang="en-US" sz="1200" b="1" dirty="0"/>
          </a:p>
          <a:p>
            <a:r>
              <a:rPr lang="en-US" sz="1200" b="1" dirty="0"/>
              <a:t>3. What  is her normal reference?  </a:t>
            </a:r>
          </a:p>
          <a:p>
            <a:endParaRPr lang="en-US" sz="1200" b="1" dirty="0"/>
          </a:p>
          <a:p>
            <a:endParaRPr lang="en-US" sz="1200" b="1" dirty="0"/>
          </a:p>
          <a:p>
            <a:r>
              <a:rPr lang="en-US" sz="1200" b="1" dirty="0"/>
              <a:t>4. What the purpose to go to Google? </a:t>
            </a:r>
          </a:p>
          <a:p>
            <a:endParaRPr lang="en-US" sz="1200" b="1" dirty="0"/>
          </a:p>
          <a:p>
            <a:endParaRPr lang="en-US" sz="1200" b="1" dirty="0"/>
          </a:p>
          <a:p>
            <a:r>
              <a:rPr lang="en-US" sz="1200" b="1" dirty="0"/>
              <a:t>5. What does PMI stand for?    </a:t>
            </a:r>
          </a:p>
          <a:p>
            <a:endParaRPr lang="en-US" sz="1200" b="1" dirty="0"/>
          </a:p>
        </p:txBody>
      </p:sp>
      <p:sp>
        <p:nvSpPr>
          <p:cNvPr id="7" name="กล่องข้อความ 6">
            <a:extLst>
              <a:ext uri="{FF2B5EF4-FFF2-40B4-BE49-F238E27FC236}">
                <a16:creationId xmlns:a16="http://schemas.microsoft.com/office/drawing/2014/main" id="{6011D566-A4E9-2F3C-F38B-D8DAFC8975A3}"/>
              </a:ext>
            </a:extLst>
          </p:cNvPr>
          <p:cNvSpPr txBox="1"/>
          <p:nvPr/>
        </p:nvSpPr>
        <p:spPr>
          <a:xfrm>
            <a:off x="1217094" y="2376388"/>
            <a:ext cx="4572000" cy="2492990"/>
          </a:xfrm>
          <a:prstGeom prst="rect">
            <a:avLst/>
          </a:prstGeom>
          <a:noFill/>
        </p:spPr>
        <p:txBody>
          <a:bodyPr wrap="square">
            <a:spAutoFit/>
          </a:bodyPr>
          <a:lstStyle/>
          <a:p>
            <a:r>
              <a:rPr lang="en-US" sz="1200" dirty="0"/>
              <a:t>What is project management. </a:t>
            </a:r>
          </a:p>
          <a:p>
            <a:endParaRPr lang="en-US" sz="1200" dirty="0"/>
          </a:p>
          <a:p>
            <a:endParaRPr lang="en-US" sz="1200" dirty="0"/>
          </a:p>
          <a:p>
            <a:r>
              <a:rPr lang="en-US" sz="1200" dirty="0"/>
              <a:t>The clear definition </a:t>
            </a:r>
          </a:p>
          <a:p>
            <a:r>
              <a:rPr lang="en-US" sz="1200" dirty="0"/>
              <a:t> </a:t>
            </a:r>
          </a:p>
          <a:p>
            <a:endParaRPr lang="en-US" sz="1200" dirty="0"/>
          </a:p>
          <a:p>
            <a:r>
              <a:rPr lang="en-US" sz="1200" dirty="0"/>
              <a:t>Google” </a:t>
            </a:r>
          </a:p>
          <a:p>
            <a:endParaRPr lang="en-US" sz="1200" dirty="0"/>
          </a:p>
          <a:p>
            <a:endParaRPr lang="en-US" sz="1200" dirty="0"/>
          </a:p>
          <a:p>
            <a:r>
              <a:rPr lang="en-US" sz="1200" dirty="0"/>
              <a:t>to research or look something at </a:t>
            </a:r>
          </a:p>
          <a:p>
            <a:endParaRPr lang="en-US" sz="1200" dirty="0"/>
          </a:p>
          <a:p>
            <a:endParaRPr lang="en-US" sz="1200" dirty="0"/>
          </a:p>
          <a:p>
            <a:r>
              <a:rPr lang="en-US" sz="1200" dirty="0"/>
              <a:t>Project Management Institute </a:t>
            </a:r>
          </a:p>
        </p:txBody>
      </p:sp>
    </p:spTree>
    <p:extLst>
      <p:ext uri="{BB962C8B-B14F-4D97-AF65-F5344CB8AC3E}">
        <p14:creationId xmlns:p14="http://schemas.microsoft.com/office/powerpoint/2010/main" val="4016538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258A2F7-4996-4CDC-8AB6-95C9F8B3160B}"/>
              </a:ext>
            </a:extLst>
          </p:cNvPr>
          <p:cNvSpPr txBox="1"/>
          <p:nvPr/>
        </p:nvSpPr>
        <p:spPr>
          <a:xfrm>
            <a:off x="542924" y="309056"/>
            <a:ext cx="8058150" cy="952568"/>
          </a:xfrm>
          <a:prstGeom prst="rect">
            <a:avLst/>
          </a:prstGeom>
        </p:spPr>
        <p:txBody>
          <a:bodyPr vert="horz" lIns="91440" tIns="45720" rIns="91440" bIns="45720" rtlCol="0">
            <a:noAutofit/>
          </a:bodyPr>
          <a:lstStyle>
            <a:lvl1pPr indent="0" defTabSz="685800">
              <a:lnSpc>
                <a:spcPct val="90000"/>
              </a:lnSpc>
              <a:spcBef>
                <a:spcPts val="750"/>
              </a:spcBef>
              <a:buFont typeface="Arial" panose="020B0604020202020204" pitchFamily="34" charset="0"/>
              <a:buNone/>
              <a:defRPr lang="en-US" sz="5000" b="1" baseline="0" dirty="0">
                <a:ln w="12700">
                  <a:solidFill>
                    <a:schemeClr val="tx1"/>
                  </a:solidFill>
                </a:ln>
                <a:noFill/>
                <a:latin typeface="+mj-lt"/>
                <a:cs typeface="+mj-cs"/>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endParaRPr lang="en-US" sz="6600" dirty="0">
              <a:ln w="12700">
                <a:noFill/>
              </a:ln>
              <a:solidFill>
                <a:schemeClr val="tx1"/>
              </a:solidFill>
            </a:endParaRPr>
          </a:p>
        </p:txBody>
      </p:sp>
      <p:sp>
        <p:nvSpPr>
          <p:cNvPr id="15" name="TextBox 14">
            <a:extLst>
              <a:ext uri="{FF2B5EF4-FFF2-40B4-BE49-F238E27FC236}">
                <a16:creationId xmlns:a16="http://schemas.microsoft.com/office/drawing/2014/main" id="{D5556DD2-9313-4112-957D-4812930E0826}"/>
              </a:ext>
            </a:extLst>
          </p:cNvPr>
          <p:cNvSpPr txBox="1"/>
          <p:nvPr/>
        </p:nvSpPr>
        <p:spPr>
          <a:xfrm>
            <a:off x="913771" y="3499139"/>
            <a:ext cx="7117883" cy="300082"/>
          </a:xfrm>
          <a:prstGeom prst="rect">
            <a:avLst/>
          </a:prstGeom>
        </p:spPr>
        <p:txBody>
          <a:bodyPr vert="horz" lIns="91440" tIns="45720" rIns="91440" bIns="45720" rtlCol="0">
            <a:noAutofit/>
          </a:bodyPr>
          <a:lstStyle>
            <a:lvl1pPr indent="0" algn="ctr" defTabSz="685800">
              <a:lnSpc>
                <a:spcPct val="90000"/>
              </a:lnSpc>
              <a:spcBef>
                <a:spcPts val="750"/>
              </a:spcBef>
              <a:buFont typeface="Arial" panose="020B0604020202020204" pitchFamily="34" charset="0"/>
              <a:buNone/>
              <a:defRPr lang="en-US" sz="1400" spc="20" baseline="0" dirty="0">
                <a:solidFill>
                  <a:schemeClr val="bg1"/>
                </a:solidFill>
                <a:effectLst>
                  <a:outerShdw blurRad="50800" dist="12700" dir="2700000" algn="tl" rotWithShape="0">
                    <a:schemeClr val="accent2">
                      <a:alpha val="40000"/>
                    </a:schemeClr>
                  </a:outerShdw>
                </a:effectLst>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350"/>
            </a:lvl4pPr>
            <a:lvl5pPr marL="1543050" indent="-171450" defTabSz="685800">
              <a:lnSpc>
                <a:spcPct val="90000"/>
              </a:lnSpc>
              <a:spcBef>
                <a:spcPts val="375"/>
              </a:spcBef>
              <a:buFont typeface="Arial" panose="020B0604020202020204" pitchFamily="34" charset="0"/>
              <a:buChar char="•"/>
              <a:defRPr sz="135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dirty="0">
                <a:solidFill>
                  <a:srgbClr val="FF0000"/>
                </a:solidFill>
                <a:effectLst/>
              </a:rPr>
              <a:t>Thank you for using our template.</a:t>
            </a:r>
          </a:p>
        </p:txBody>
      </p:sp>
      <p:sp>
        <p:nvSpPr>
          <p:cNvPr id="3" name="กล่องข้อความ 2">
            <a:extLst>
              <a:ext uri="{FF2B5EF4-FFF2-40B4-BE49-F238E27FC236}">
                <a16:creationId xmlns:a16="http://schemas.microsoft.com/office/drawing/2014/main" id="{25FEB9FF-B502-99C3-5E6D-1EB53DDCAD3D}"/>
              </a:ext>
            </a:extLst>
          </p:cNvPr>
          <p:cNvSpPr txBox="1"/>
          <p:nvPr/>
        </p:nvSpPr>
        <p:spPr>
          <a:xfrm>
            <a:off x="1431234" y="157096"/>
            <a:ext cx="6877879" cy="769441"/>
          </a:xfrm>
          <a:prstGeom prst="rect">
            <a:avLst/>
          </a:prstGeom>
          <a:noFill/>
        </p:spPr>
        <p:txBody>
          <a:bodyPr wrap="square">
            <a:spAutoFit/>
          </a:bodyPr>
          <a:lstStyle/>
          <a:p>
            <a:r>
              <a:rPr lang="en-US" sz="4400" b="1" dirty="0">
                <a:effectLst>
                  <a:outerShdw blurRad="38100" dist="38100" dir="2700000" algn="tl">
                    <a:srgbClr val="000000">
                      <a:alpha val="43137"/>
                    </a:srgbClr>
                  </a:outerShdw>
                </a:effectLst>
              </a:rPr>
              <a:t>Listening Stage (3 hours) </a:t>
            </a:r>
            <a:endParaRPr lang="th-TH" sz="4400" b="1" dirty="0">
              <a:effectLst>
                <a:outerShdw blurRad="38100" dist="38100" dir="2700000" algn="tl">
                  <a:srgbClr val="000000">
                    <a:alpha val="43137"/>
                  </a:srgbClr>
                </a:outerShdw>
              </a:effectLst>
            </a:endParaRPr>
          </a:p>
        </p:txBody>
      </p:sp>
      <p:grpSp>
        <p:nvGrpSpPr>
          <p:cNvPr id="4" name="Group 17">
            <a:extLst>
              <a:ext uri="{FF2B5EF4-FFF2-40B4-BE49-F238E27FC236}">
                <a16:creationId xmlns:a16="http://schemas.microsoft.com/office/drawing/2014/main" id="{4DC69C9B-BA8B-6B89-7B2E-BF73D64EF6B0}"/>
              </a:ext>
            </a:extLst>
          </p:cNvPr>
          <p:cNvGrpSpPr/>
          <p:nvPr/>
        </p:nvGrpSpPr>
        <p:grpSpPr>
          <a:xfrm>
            <a:off x="629804" y="1629852"/>
            <a:ext cx="7971270" cy="3356552"/>
            <a:chOff x="1047563" y="3463235"/>
            <a:chExt cx="6397438" cy="1123828"/>
          </a:xfrm>
        </p:grpSpPr>
        <p:sp>
          <p:nvSpPr>
            <p:cNvPr id="5" name="Rectangle: Top Corners Rounded 15">
              <a:extLst>
                <a:ext uri="{FF2B5EF4-FFF2-40B4-BE49-F238E27FC236}">
                  <a16:creationId xmlns:a16="http://schemas.microsoft.com/office/drawing/2014/main" id="{8DA6D68E-3928-71D9-582E-EFBDEDA60D9C}"/>
                </a:ext>
              </a:extLst>
            </p:cNvPr>
            <p:cNvSpPr/>
            <p:nvPr userDrawn="1"/>
          </p:nvSpPr>
          <p:spPr>
            <a:xfrm flipV="1">
              <a:off x="1047563" y="3463235"/>
              <a:ext cx="6397438" cy="112382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Top Corners Rounded 16">
              <a:extLst>
                <a:ext uri="{FF2B5EF4-FFF2-40B4-BE49-F238E27FC236}">
                  <a16:creationId xmlns:a16="http://schemas.microsoft.com/office/drawing/2014/main" id="{EA9712B9-E0CB-B47D-F839-BCD0A4EB4270}"/>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กล่องข้อความ 7">
            <a:extLst>
              <a:ext uri="{FF2B5EF4-FFF2-40B4-BE49-F238E27FC236}">
                <a16:creationId xmlns:a16="http://schemas.microsoft.com/office/drawing/2014/main" id="{D88481C7-72EA-2FBC-5717-A9F46D405ECE}"/>
              </a:ext>
            </a:extLst>
          </p:cNvPr>
          <p:cNvSpPr txBox="1"/>
          <p:nvPr/>
        </p:nvSpPr>
        <p:spPr>
          <a:xfrm>
            <a:off x="1501300" y="888635"/>
            <a:ext cx="4724401" cy="430887"/>
          </a:xfrm>
          <a:prstGeom prst="rect">
            <a:avLst/>
          </a:prstGeom>
          <a:noFill/>
        </p:spPr>
        <p:txBody>
          <a:bodyPr wrap="square">
            <a:spAutoFit/>
          </a:bodyPr>
          <a:lstStyle/>
          <a:p>
            <a:r>
              <a:rPr lang="en-US" sz="1100" dirty="0"/>
              <a:t>1. Listen to the story about a project.  </a:t>
            </a:r>
          </a:p>
          <a:p>
            <a:r>
              <a:rPr lang="en-US" sz="1100" dirty="0"/>
              <a:t>2. Answer these questions. </a:t>
            </a:r>
            <a:endParaRPr lang="th-TH" sz="1100" dirty="0"/>
          </a:p>
        </p:txBody>
      </p:sp>
      <p:sp>
        <p:nvSpPr>
          <p:cNvPr id="10" name="กล่องข้อความ 9">
            <a:extLst>
              <a:ext uri="{FF2B5EF4-FFF2-40B4-BE49-F238E27FC236}">
                <a16:creationId xmlns:a16="http://schemas.microsoft.com/office/drawing/2014/main" id="{8EAB12BE-044A-BBAF-4D28-B98A66D669A0}"/>
              </a:ext>
            </a:extLst>
          </p:cNvPr>
          <p:cNvSpPr txBox="1"/>
          <p:nvPr/>
        </p:nvSpPr>
        <p:spPr>
          <a:xfrm>
            <a:off x="970042" y="2123074"/>
            <a:ext cx="7359176" cy="1754326"/>
          </a:xfrm>
          <a:prstGeom prst="rect">
            <a:avLst/>
          </a:prstGeom>
          <a:noFill/>
        </p:spPr>
        <p:txBody>
          <a:bodyPr wrap="square">
            <a:spAutoFit/>
          </a:bodyPr>
          <a:lstStyle/>
          <a:p>
            <a:endParaRPr lang="en-US" sz="1200" b="1" dirty="0"/>
          </a:p>
          <a:p>
            <a:r>
              <a:rPr lang="en-US" sz="1200" b="1" dirty="0"/>
              <a:t>6.What edition is the reference book- a guide to the project management body of knowledge?</a:t>
            </a:r>
          </a:p>
          <a:p>
            <a:endParaRPr lang="en-US" sz="1200" b="1" dirty="0"/>
          </a:p>
          <a:p>
            <a:r>
              <a:rPr lang="en-US" sz="1200" b="1" dirty="0"/>
              <a:t>  </a:t>
            </a:r>
          </a:p>
          <a:p>
            <a:r>
              <a:rPr lang="en-US" sz="1200" b="1" dirty="0"/>
              <a:t>7. What do the project activities consist of?   </a:t>
            </a:r>
          </a:p>
          <a:p>
            <a:endParaRPr lang="en-US" sz="1200" b="1" dirty="0"/>
          </a:p>
          <a:p>
            <a:endParaRPr lang="en-US" sz="1200" b="1" dirty="0"/>
          </a:p>
          <a:p>
            <a:r>
              <a:rPr lang="en-US" sz="1200" b="1" dirty="0"/>
              <a:t>8. Which one is the particular field for doing specific industry research;  </a:t>
            </a:r>
          </a:p>
          <a:p>
            <a:r>
              <a:rPr lang="en-US" sz="1200" b="1" dirty="0"/>
              <a:t>English, information technology or gold?  </a:t>
            </a:r>
          </a:p>
        </p:txBody>
      </p:sp>
      <p:sp>
        <p:nvSpPr>
          <p:cNvPr id="12" name="กล่องข้อความ 11">
            <a:extLst>
              <a:ext uri="{FF2B5EF4-FFF2-40B4-BE49-F238E27FC236}">
                <a16:creationId xmlns:a16="http://schemas.microsoft.com/office/drawing/2014/main" id="{46A9EDAF-F8EB-C01F-25A6-DB85F5F218AF}"/>
              </a:ext>
            </a:extLst>
          </p:cNvPr>
          <p:cNvSpPr txBox="1"/>
          <p:nvPr/>
        </p:nvSpPr>
        <p:spPr>
          <a:xfrm>
            <a:off x="1112346" y="2584739"/>
            <a:ext cx="4572000" cy="1569660"/>
          </a:xfrm>
          <a:prstGeom prst="rect">
            <a:avLst/>
          </a:prstGeom>
          <a:noFill/>
        </p:spPr>
        <p:txBody>
          <a:bodyPr wrap="square">
            <a:spAutoFit/>
          </a:bodyPr>
          <a:lstStyle/>
          <a:p>
            <a:r>
              <a:rPr lang="en-US" sz="1200" dirty="0"/>
              <a:t>The fourth edition</a:t>
            </a:r>
          </a:p>
          <a:p>
            <a:r>
              <a:rPr lang="en-US" sz="1200" dirty="0"/>
              <a:t> </a:t>
            </a:r>
          </a:p>
          <a:p>
            <a:endParaRPr lang="en-US" sz="1200" dirty="0"/>
          </a:p>
          <a:p>
            <a:r>
              <a:rPr lang="en-US" sz="1200" dirty="0"/>
              <a:t>knowledge, skills, tools and techniques </a:t>
            </a:r>
          </a:p>
          <a:p>
            <a:endParaRPr lang="en-US" sz="1200" dirty="0"/>
          </a:p>
          <a:p>
            <a:endParaRPr lang="en-US" sz="1200" dirty="0"/>
          </a:p>
          <a:p>
            <a:endParaRPr lang="en-US" sz="1200" dirty="0"/>
          </a:p>
          <a:p>
            <a:r>
              <a:rPr lang="en-US" sz="1200" dirty="0"/>
              <a:t>Information technology.</a:t>
            </a:r>
            <a:endParaRPr lang="th-TH" sz="1200" dirty="0"/>
          </a:p>
        </p:txBody>
      </p:sp>
    </p:spTree>
    <p:extLst>
      <p:ext uri="{BB962C8B-B14F-4D97-AF65-F5344CB8AC3E}">
        <p14:creationId xmlns:p14="http://schemas.microsoft.com/office/powerpoint/2010/main" val="2114789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Top Corners Rounded 24">
            <a:extLst>
              <a:ext uri="{FF2B5EF4-FFF2-40B4-BE49-F238E27FC236}">
                <a16:creationId xmlns:a16="http://schemas.microsoft.com/office/drawing/2014/main" id="{47FED0D4-BC22-4DFD-8DED-0D80DE1C0E1B}"/>
              </a:ext>
            </a:extLst>
          </p:cNvPr>
          <p:cNvSpPr/>
          <p:nvPr/>
        </p:nvSpPr>
        <p:spPr>
          <a:xfrm rot="5400000">
            <a:off x="2768152" y="-2495776"/>
            <a:ext cx="825588" cy="636189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14" name="Text Placeholder 13">
            <a:extLst>
              <a:ext uri="{FF2B5EF4-FFF2-40B4-BE49-F238E27FC236}">
                <a16:creationId xmlns:a16="http://schemas.microsoft.com/office/drawing/2014/main" id="{640DED5F-79BC-42F9-8F82-5907CF0546BE}"/>
              </a:ext>
            </a:extLst>
          </p:cNvPr>
          <p:cNvSpPr>
            <a:spLocks noGrp="1"/>
          </p:cNvSpPr>
          <p:nvPr>
            <p:ph type="body" sz="quarter" idx="11"/>
          </p:nvPr>
        </p:nvSpPr>
        <p:spPr>
          <a:xfrm>
            <a:off x="84306" y="376521"/>
            <a:ext cx="6841787" cy="617296"/>
          </a:xfrm>
        </p:spPr>
        <p:txBody>
          <a:bodyPr/>
          <a:lstStyle/>
          <a:p>
            <a:pPr marL="0" indent="0">
              <a:buNone/>
            </a:pPr>
            <a:r>
              <a:rPr lang="en-US" sz="1800" dirty="0"/>
              <a:t>3. Complete these sentences with the given words.  </a:t>
            </a:r>
          </a:p>
          <a:p>
            <a:pPr marL="0" indent="0">
              <a:buNone/>
            </a:pPr>
            <a:r>
              <a:rPr lang="en-US" sz="1800" dirty="0"/>
              <a:t>  (start from 02.50 minutes) </a:t>
            </a:r>
          </a:p>
        </p:txBody>
      </p:sp>
      <p:grpSp>
        <p:nvGrpSpPr>
          <p:cNvPr id="8" name="Group 7">
            <a:extLst>
              <a:ext uri="{FF2B5EF4-FFF2-40B4-BE49-F238E27FC236}">
                <a16:creationId xmlns:a16="http://schemas.microsoft.com/office/drawing/2014/main" id="{F4931233-AC3D-4B5C-9683-E2D6B5D9D0B8}"/>
              </a:ext>
            </a:extLst>
          </p:cNvPr>
          <p:cNvGrpSpPr/>
          <p:nvPr/>
        </p:nvGrpSpPr>
        <p:grpSpPr>
          <a:xfrm>
            <a:off x="1981" y="3305711"/>
            <a:ext cx="474890" cy="435129"/>
            <a:chOff x="207493" y="3240860"/>
            <a:chExt cx="474890" cy="435129"/>
          </a:xfrm>
        </p:grpSpPr>
        <p:sp>
          <p:nvSpPr>
            <p:cNvPr id="42" name="Graphic 18">
              <a:extLst>
                <a:ext uri="{FF2B5EF4-FFF2-40B4-BE49-F238E27FC236}">
                  <a16:creationId xmlns:a16="http://schemas.microsoft.com/office/drawing/2014/main" id="{BB51BFE5-5C1D-40AA-B2C4-2E0A083053FD}"/>
                </a:ext>
              </a:extLst>
            </p:cNvPr>
            <p:cNvSpPr/>
            <p:nvPr/>
          </p:nvSpPr>
          <p:spPr>
            <a:xfrm rot="20534164">
              <a:off x="207493" y="3240860"/>
              <a:ext cx="474890" cy="435129"/>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solidFill>
              <a:schemeClr val="tx1"/>
            </a:solidFill>
            <a:ln w="3721" cap="flat">
              <a:noFill/>
              <a:prstDash val="solid"/>
              <a:miter/>
            </a:ln>
          </p:spPr>
          <p:txBody>
            <a:bodyPr rtlCol="0" anchor="ctr"/>
            <a:lstStyle/>
            <a:p>
              <a:endParaRPr lang="en-US"/>
            </a:p>
          </p:txBody>
        </p:sp>
        <p:sp>
          <p:nvSpPr>
            <p:cNvPr id="50" name="Graphic 18">
              <a:extLst>
                <a:ext uri="{FF2B5EF4-FFF2-40B4-BE49-F238E27FC236}">
                  <a16:creationId xmlns:a16="http://schemas.microsoft.com/office/drawing/2014/main" id="{E43513DB-0370-4A6F-841E-EA49B395AAD2}"/>
                </a:ext>
              </a:extLst>
            </p:cNvPr>
            <p:cNvSpPr/>
            <p:nvPr/>
          </p:nvSpPr>
          <p:spPr>
            <a:xfrm rot="20534164">
              <a:off x="280397" y="3370955"/>
              <a:ext cx="273262" cy="250383"/>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noFill/>
            <a:ln w="12700" cap="flat">
              <a:solidFill>
                <a:schemeClr val="tx2"/>
              </a:solidFill>
              <a:prstDash val="solid"/>
              <a:miter/>
            </a:ln>
          </p:spPr>
          <p:txBody>
            <a:bodyPr rtlCol="0" anchor="ctr"/>
            <a:lstStyle/>
            <a:p>
              <a:endParaRPr lang="en-US"/>
            </a:p>
          </p:txBody>
        </p:sp>
      </p:grpSp>
      <p:sp>
        <p:nvSpPr>
          <p:cNvPr id="69" name="กล่องข้อความ 68">
            <a:extLst>
              <a:ext uri="{FF2B5EF4-FFF2-40B4-BE49-F238E27FC236}">
                <a16:creationId xmlns:a16="http://schemas.microsoft.com/office/drawing/2014/main" id="{89A7C8D9-0DA2-48E0-6CA2-0F8D8724745F}"/>
              </a:ext>
            </a:extLst>
          </p:cNvPr>
          <p:cNvSpPr txBox="1"/>
          <p:nvPr/>
        </p:nvSpPr>
        <p:spPr>
          <a:xfrm>
            <a:off x="476109" y="1484268"/>
            <a:ext cx="7846293" cy="3323987"/>
          </a:xfrm>
          <a:prstGeom prst="rect">
            <a:avLst/>
          </a:prstGeom>
          <a:noFill/>
        </p:spPr>
        <p:txBody>
          <a:bodyPr wrap="square">
            <a:spAutoFit/>
          </a:bodyPr>
          <a:lstStyle/>
          <a:p>
            <a:pPr>
              <a:lnSpc>
                <a:spcPct val="150000"/>
              </a:lnSpc>
            </a:pPr>
            <a:r>
              <a:rPr lang="en-US" sz="1600" dirty="0"/>
              <a:t>1. Doing the project about......................... industry, we have  background </a:t>
            </a:r>
          </a:p>
          <a:p>
            <a:pPr>
              <a:lnSpc>
                <a:spcPct val="150000"/>
              </a:lnSpc>
            </a:pPr>
            <a:r>
              <a:rPr lang="en-US" sz="1600" dirty="0"/>
              <a:t>knowledge about ............................ on industry, ................................ care, construction, </a:t>
            </a:r>
          </a:p>
          <a:p>
            <a:pPr>
              <a:lnSpc>
                <a:spcPct val="150000"/>
              </a:lnSpc>
            </a:pPr>
            <a:r>
              <a:rPr lang="en-US" sz="1600" dirty="0"/>
              <a:t>................................ technology, and .................... projects.  </a:t>
            </a:r>
          </a:p>
          <a:p>
            <a:pPr>
              <a:lnSpc>
                <a:spcPct val="150000"/>
              </a:lnSpc>
            </a:pPr>
            <a:endParaRPr lang="en-US" sz="1600" dirty="0"/>
          </a:p>
          <a:p>
            <a:pPr>
              <a:lnSpc>
                <a:spcPct val="150000"/>
              </a:lnSpc>
            </a:pPr>
            <a:r>
              <a:rPr lang="en-US" sz="1600" dirty="0"/>
              <a:t> 2. Knowledge is............................. is........................... in a particular....................  </a:t>
            </a:r>
          </a:p>
          <a:p>
            <a:pPr>
              <a:lnSpc>
                <a:spcPct val="150000"/>
              </a:lnSpc>
            </a:pPr>
            <a:r>
              <a:rPr lang="en-US" sz="1600" dirty="0"/>
              <a:t> </a:t>
            </a:r>
          </a:p>
          <a:p>
            <a:pPr>
              <a:lnSpc>
                <a:spcPct val="150000"/>
              </a:lnSpc>
            </a:pPr>
            <a:r>
              <a:rPr lang="en-US" sz="1600" dirty="0"/>
              <a:t>3. Skill .............................. are a particular........................, expertise, ability to </a:t>
            </a:r>
          </a:p>
          <a:p>
            <a:pPr>
              <a:lnSpc>
                <a:spcPct val="150000"/>
              </a:lnSpc>
            </a:pPr>
            <a:r>
              <a:rPr lang="en-US" sz="1600" dirty="0"/>
              <a:t>do ........................ well arising from ........................., </a:t>
            </a:r>
            <a:r>
              <a:rPr lang="en-US" sz="1600" dirty="0" err="1"/>
              <a:t>trainingor</a:t>
            </a:r>
            <a:r>
              <a:rPr lang="en-US" sz="1600" dirty="0"/>
              <a:t>.................................... </a:t>
            </a:r>
          </a:p>
          <a:p>
            <a:r>
              <a:rPr lang="en-US" sz="1600" dirty="0"/>
              <a:t>  </a:t>
            </a:r>
          </a:p>
        </p:txBody>
      </p:sp>
    </p:spTree>
    <p:extLst>
      <p:ext uri="{BB962C8B-B14F-4D97-AF65-F5344CB8AC3E}">
        <p14:creationId xmlns:p14="http://schemas.microsoft.com/office/powerpoint/2010/main" val="33209003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3DE40-A3C5-38D4-5736-9205D8DB9FFA}"/>
            </a:ext>
          </a:extLst>
        </p:cNvPr>
        <p:cNvGrpSpPr/>
        <p:nvPr/>
      </p:nvGrpSpPr>
      <p:grpSpPr>
        <a:xfrm>
          <a:off x="0" y="0"/>
          <a:ext cx="0" cy="0"/>
          <a:chOff x="0" y="0"/>
          <a:chExt cx="0" cy="0"/>
        </a:xfrm>
      </p:grpSpPr>
      <p:sp>
        <p:nvSpPr>
          <p:cNvPr id="25" name="Rectangle: Top Corners Rounded 24">
            <a:extLst>
              <a:ext uri="{FF2B5EF4-FFF2-40B4-BE49-F238E27FC236}">
                <a16:creationId xmlns:a16="http://schemas.microsoft.com/office/drawing/2014/main" id="{A080B579-3DF9-8926-9020-E789F0AB0378}"/>
              </a:ext>
            </a:extLst>
          </p:cNvPr>
          <p:cNvSpPr/>
          <p:nvPr/>
        </p:nvSpPr>
        <p:spPr>
          <a:xfrm rot="5400000">
            <a:off x="2768152" y="-2495776"/>
            <a:ext cx="825588" cy="6361891"/>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sp>
        <p:nvSpPr>
          <p:cNvPr id="14" name="Text Placeholder 13">
            <a:extLst>
              <a:ext uri="{FF2B5EF4-FFF2-40B4-BE49-F238E27FC236}">
                <a16:creationId xmlns:a16="http://schemas.microsoft.com/office/drawing/2014/main" id="{6A572AF0-DF5F-7BB1-37A3-5E137DECC7C1}"/>
              </a:ext>
            </a:extLst>
          </p:cNvPr>
          <p:cNvSpPr>
            <a:spLocks noGrp="1"/>
          </p:cNvSpPr>
          <p:nvPr>
            <p:ph type="body" sz="quarter" idx="11"/>
          </p:nvPr>
        </p:nvSpPr>
        <p:spPr>
          <a:xfrm>
            <a:off x="84306" y="376521"/>
            <a:ext cx="6841787" cy="617296"/>
          </a:xfrm>
        </p:spPr>
        <p:txBody>
          <a:bodyPr/>
          <a:lstStyle/>
          <a:p>
            <a:pPr marL="0" indent="0">
              <a:buNone/>
            </a:pPr>
            <a:r>
              <a:rPr lang="en-US" sz="1800" dirty="0"/>
              <a:t>3. Complete these sentences with the given words.  </a:t>
            </a:r>
          </a:p>
          <a:p>
            <a:pPr marL="0" indent="0">
              <a:buNone/>
            </a:pPr>
            <a:r>
              <a:rPr lang="en-US" sz="1800" dirty="0"/>
              <a:t>  (start from 02.50 minutes) </a:t>
            </a:r>
          </a:p>
        </p:txBody>
      </p:sp>
      <p:grpSp>
        <p:nvGrpSpPr>
          <p:cNvPr id="8" name="Group 7">
            <a:extLst>
              <a:ext uri="{FF2B5EF4-FFF2-40B4-BE49-F238E27FC236}">
                <a16:creationId xmlns:a16="http://schemas.microsoft.com/office/drawing/2014/main" id="{FA0144A0-1138-9D86-F879-68B08FE1B133}"/>
              </a:ext>
            </a:extLst>
          </p:cNvPr>
          <p:cNvGrpSpPr/>
          <p:nvPr/>
        </p:nvGrpSpPr>
        <p:grpSpPr>
          <a:xfrm>
            <a:off x="1981" y="3305711"/>
            <a:ext cx="474890" cy="435129"/>
            <a:chOff x="207493" y="3240860"/>
            <a:chExt cx="474890" cy="435129"/>
          </a:xfrm>
        </p:grpSpPr>
        <p:sp>
          <p:nvSpPr>
            <p:cNvPr id="42" name="Graphic 18">
              <a:extLst>
                <a:ext uri="{FF2B5EF4-FFF2-40B4-BE49-F238E27FC236}">
                  <a16:creationId xmlns:a16="http://schemas.microsoft.com/office/drawing/2014/main" id="{6A32BA23-2499-9197-B9AD-D2BA67308A04}"/>
                </a:ext>
              </a:extLst>
            </p:cNvPr>
            <p:cNvSpPr/>
            <p:nvPr/>
          </p:nvSpPr>
          <p:spPr>
            <a:xfrm rot="20534164">
              <a:off x="207493" y="3240860"/>
              <a:ext cx="474890" cy="435129"/>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solidFill>
              <a:schemeClr val="tx1"/>
            </a:solidFill>
            <a:ln w="3721" cap="flat">
              <a:noFill/>
              <a:prstDash val="solid"/>
              <a:miter/>
            </a:ln>
          </p:spPr>
          <p:txBody>
            <a:bodyPr rtlCol="0" anchor="ctr"/>
            <a:lstStyle/>
            <a:p>
              <a:endParaRPr lang="en-US"/>
            </a:p>
          </p:txBody>
        </p:sp>
        <p:sp>
          <p:nvSpPr>
            <p:cNvPr id="50" name="Graphic 18">
              <a:extLst>
                <a:ext uri="{FF2B5EF4-FFF2-40B4-BE49-F238E27FC236}">
                  <a16:creationId xmlns:a16="http://schemas.microsoft.com/office/drawing/2014/main" id="{3F1C5462-B171-07AD-20F9-B6110B76FE92}"/>
                </a:ext>
              </a:extLst>
            </p:cNvPr>
            <p:cNvSpPr/>
            <p:nvPr/>
          </p:nvSpPr>
          <p:spPr>
            <a:xfrm rot="20534164">
              <a:off x="280397" y="3370955"/>
              <a:ext cx="273262" cy="250383"/>
            </a:xfrm>
            <a:custGeom>
              <a:avLst/>
              <a:gdLst>
                <a:gd name="connsiteX0" fmla="*/ 692370 w 717394"/>
                <a:gd name="connsiteY0" fmla="*/ 38934 h 661962"/>
                <a:gd name="connsiteX1" fmla="*/ 476137 w 717394"/>
                <a:gd name="connsiteY1" fmla="*/ 30703 h 661962"/>
                <a:gd name="connsiteX2" fmla="*/ 283472 w 717394"/>
                <a:gd name="connsiteY2" fmla="*/ 196807 h 661962"/>
                <a:gd name="connsiteX3" fmla="*/ 189197 w 717394"/>
                <a:gd name="connsiteY3" fmla="*/ 78589 h 661962"/>
                <a:gd name="connsiteX4" fmla="*/ 42548 w 717394"/>
                <a:gd name="connsiteY4" fmla="*/ 134331 h 661962"/>
                <a:gd name="connsiteX5" fmla="*/ 5885 w 717394"/>
                <a:gd name="connsiteY5" fmla="*/ 325873 h 661962"/>
                <a:gd name="connsiteX6" fmla="*/ 105398 w 717394"/>
                <a:gd name="connsiteY6" fmla="*/ 500955 h 661962"/>
                <a:gd name="connsiteX7" fmla="*/ 290206 w 717394"/>
                <a:gd name="connsiteY7" fmla="*/ 657331 h 661962"/>
                <a:gd name="connsiteX8" fmla="*/ 316768 w 717394"/>
                <a:gd name="connsiteY8" fmla="*/ 633763 h 661962"/>
                <a:gd name="connsiteX9" fmla="*/ 330610 w 717394"/>
                <a:gd name="connsiteY9" fmla="*/ 615806 h 661962"/>
                <a:gd name="connsiteX10" fmla="*/ 469029 w 717394"/>
                <a:gd name="connsiteY10" fmla="*/ 441846 h 661962"/>
                <a:gd name="connsiteX11" fmla="*/ 644111 w 717394"/>
                <a:gd name="connsiteY11" fmla="*/ 283225 h 661962"/>
                <a:gd name="connsiteX12" fmla="*/ 708457 w 717394"/>
                <a:gd name="connsiteY12" fmla="*/ 177727 h 661962"/>
                <a:gd name="connsiteX13" fmla="*/ 692370 w 717394"/>
                <a:gd name="connsiteY13" fmla="*/ 38934 h 661962"/>
                <a:gd name="connsiteX0" fmla="*/ 692370 w 717395"/>
                <a:gd name="connsiteY0" fmla="*/ 38934 h 663980"/>
                <a:gd name="connsiteX1" fmla="*/ 476137 w 717395"/>
                <a:gd name="connsiteY1" fmla="*/ 30703 h 663980"/>
                <a:gd name="connsiteX2" fmla="*/ 283472 w 717395"/>
                <a:gd name="connsiteY2" fmla="*/ 196807 h 663980"/>
                <a:gd name="connsiteX3" fmla="*/ 189197 w 717395"/>
                <a:gd name="connsiteY3" fmla="*/ 78589 h 663980"/>
                <a:gd name="connsiteX4" fmla="*/ 42548 w 717395"/>
                <a:gd name="connsiteY4" fmla="*/ 134331 h 663980"/>
                <a:gd name="connsiteX5" fmla="*/ 5885 w 717395"/>
                <a:gd name="connsiteY5" fmla="*/ 325873 h 663980"/>
                <a:gd name="connsiteX6" fmla="*/ 105398 w 717395"/>
                <a:gd name="connsiteY6" fmla="*/ 500955 h 663980"/>
                <a:gd name="connsiteX7" fmla="*/ 290206 w 717395"/>
                <a:gd name="connsiteY7" fmla="*/ 657331 h 663980"/>
                <a:gd name="connsiteX8" fmla="*/ 330610 w 717395"/>
                <a:gd name="connsiteY8" fmla="*/ 615806 h 663980"/>
                <a:gd name="connsiteX9" fmla="*/ 469029 w 717395"/>
                <a:gd name="connsiteY9" fmla="*/ 441846 h 663980"/>
                <a:gd name="connsiteX10" fmla="*/ 644111 w 717395"/>
                <a:gd name="connsiteY10" fmla="*/ 283225 h 663980"/>
                <a:gd name="connsiteX11" fmla="*/ 708457 w 717395"/>
                <a:gd name="connsiteY11" fmla="*/ 177727 h 663980"/>
                <a:gd name="connsiteX12" fmla="*/ 692370 w 717395"/>
                <a:gd name="connsiteY12" fmla="*/ 38934 h 663980"/>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 name="connsiteX0" fmla="*/ 692370 w 717395"/>
                <a:gd name="connsiteY0" fmla="*/ 38934 h 657331"/>
                <a:gd name="connsiteX1" fmla="*/ 476137 w 717395"/>
                <a:gd name="connsiteY1" fmla="*/ 30703 h 657331"/>
                <a:gd name="connsiteX2" fmla="*/ 283472 w 717395"/>
                <a:gd name="connsiteY2" fmla="*/ 196807 h 657331"/>
                <a:gd name="connsiteX3" fmla="*/ 189197 w 717395"/>
                <a:gd name="connsiteY3" fmla="*/ 78589 h 657331"/>
                <a:gd name="connsiteX4" fmla="*/ 42548 w 717395"/>
                <a:gd name="connsiteY4" fmla="*/ 134331 h 657331"/>
                <a:gd name="connsiteX5" fmla="*/ 5885 w 717395"/>
                <a:gd name="connsiteY5" fmla="*/ 325873 h 657331"/>
                <a:gd name="connsiteX6" fmla="*/ 105398 w 717395"/>
                <a:gd name="connsiteY6" fmla="*/ 500955 h 657331"/>
                <a:gd name="connsiteX7" fmla="*/ 290206 w 717395"/>
                <a:gd name="connsiteY7" fmla="*/ 657331 h 657331"/>
                <a:gd name="connsiteX8" fmla="*/ 469029 w 717395"/>
                <a:gd name="connsiteY8" fmla="*/ 441846 h 657331"/>
                <a:gd name="connsiteX9" fmla="*/ 644111 w 717395"/>
                <a:gd name="connsiteY9" fmla="*/ 283225 h 657331"/>
                <a:gd name="connsiteX10" fmla="*/ 708457 w 717395"/>
                <a:gd name="connsiteY10" fmla="*/ 177727 h 657331"/>
                <a:gd name="connsiteX11" fmla="*/ 692370 w 717395"/>
                <a:gd name="connsiteY11" fmla="*/ 38934 h 65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7395" h="657331">
                  <a:moveTo>
                    <a:pt x="692370" y="38934"/>
                  </a:moveTo>
                  <a:cubicBezTo>
                    <a:pt x="641866" y="-25787"/>
                    <a:pt x="538987" y="3768"/>
                    <a:pt x="476137" y="30703"/>
                  </a:cubicBezTo>
                  <a:cubicBezTo>
                    <a:pt x="396826" y="65121"/>
                    <a:pt x="329487" y="123856"/>
                    <a:pt x="283472" y="196807"/>
                  </a:cubicBezTo>
                  <a:cubicBezTo>
                    <a:pt x="277112" y="142561"/>
                    <a:pt x="244191" y="94302"/>
                    <a:pt x="189197" y="78589"/>
                  </a:cubicBezTo>
                  <a:cubicBezTo>
                    <a:pt x="133456" y="62502"/>
                    <a:pt x="76591" y="89812"/>
                    <a:pt x="42548" y="134331"/>
                  </a:cubicBezTo>
                  <a:cubicBezTo>
                    <a:pt x="1022" y="188202"/>
                    <a:pt x="-7582" y="260405"/>
                    <a:pt x="5885" y="325873"/>
                  </a:cubicBezTo>
                  <a:cubicBezTo>
                    <a:pt x="19727" y="393586"/>
                    <a:pt x="57138" y="452321"/>
                    <a:pt x="105398" y="500955"/>
                  </a:cubicBezTo>
                  <a:cubicBezTo>
                    <a:pt x="162262" y="558567"/>
                    <a:pt x="231097" y="602338"/>
                    <a:pt x="290206" y="657331"/>
                  </a:cubicBezTo>
                  <a:cubicBezTo>
                    <a:pt x="312711" y="571280"/>
                    <a:pt x="396710" y="504197"/>
                    <a:pt x="469029" y="441846"/>
                  </a:cubicBezTo>
                  <a:cubicBezTo>
                    <a:pt x="541348" y="379495"/>
                    <a:pt x="592110" y="342708"/>
                    <a:pt x="644111" y="283225"/>
                  </a:cubicBezTo>
                  <a:cubicBezTo>
                    <a:pt x="671420" y="251800"/>
                    <a:pt x="695363" y="217757"/>
                    <a:pt x="708457" y="177727"/>
                  </a:cubicBezTo>
                  <a:cubicBezTo>
                    <a:pt x="722299" y="133209"/>
                    <a:pt x="722299" y="77467"/>
                    <a:pt x="692370" y="38934"/>
                  </a:cubicBezTo>
                  <a:close/>
                </a:path>
              </a:pathLst>
            </a:custGeom>
            <a:noFill/>
            <a:ln w="12700" cap="flat">
              <a:solidFill>
                <a:schemeClr val="tx2"/>
              </a:solidFill>
              <a:prstDash val="solid"/>
              <a:miter/>
            </a:ln>
          </p:spPr>
          <p:txBody>
            <a:bodyPr rtlCol="0" anchor="ctr"/>
            <a:lstStyle/>
            <a:p>
              <a:endParaRPr lang="en-US"/>
            </a:p>
          </p:txBody>
        </p:sp>
      </p:grpSp>
      <p:sp>
        <p:nvSpPr>
          <p:cNvPr id="69" name="กล่องข้อความ 68">
            <a:extLst>
              <a:ext uri="{FF2B5EF4-FFF2-40B4-BE49-F238E27FC236}">
                <a16:creationId xmlns:a16="http://schemas.microsoft.com/office/drawing/2014/main" id="{9E9349CF-498F-D34B-5C24-D68C902F0562}"/>
              </a:ext>
            </a:extLst>
          </p:cNvPr>
          <p:cNvSpPr txBox="1"/>
          <p:nvPr/>
        </p:nvSpPr>
        <p:spPr>
          <a:xfrm>
            <a:off x="531929" y="1713685"/>
            <a:ext cx="7846293" cy="2966197"/>
          </a:xfrm>
          <a:prstGeom prst="rect">
            <a:avLst/>
          </a:prstGeom>
          <a:noFill/>
        </p:spPr>
        <p:txBody>
          <a:bodyPr wrap="square">
            <a:spAutoFit/>
          </a:bodyPr>
          <a:lstStyle/>
          <a:p>
            <a:pPr>
              <a:lnSpc>
                <a:spcPct val="150000"/>
              </a:lnSpc>
            </a:pPr>
            <a:r>
              <a:rPr lang="en-US" dirty="0"/>
              <a:t> 4. Tool's. .................................. is a.................... held in one’s ................,used </a:t>
            </a:r>
          </a:p>
          <a:p>
            <a:pPr>
              <a:lnSpc>
                <a:spcPct val="150000"/>
              </a:lnSpc>
            </a:pPr>
            <a:r>
              <a:rPr lang="en-US" dirty="0"/>
              <a:t>to.................................. a particular.................................................. </a:t>
            </a:r>
          </a:p>
          <a:p>
            <a:pPr>
              <a:lnSpc>
                <a:spcPct val="150000"/>
              </a:lnSpc>
            </a:pPr>
            <a:r>
              <a:rPr lang="en-US" dirty="0"/>
              <a:t> </a:t>
            </a:r>
          </a:p>
          <a:p>
            <a:pPr>
              <a:lnSpc>
                <a:spcPct val="150000"/>
              </a:lnSpc>
            </a:pPr>
            <a:endParaRPr lang="en-US" dirty="0"/>
          </a:p>
          <a:p>
            <a:pPr>
              <a:lnSpc>
                <a:spcPct val="150000"/>
              </a:lnSpc>
            </a:pPr>
            <a:r>
              <a:rPr lang="en-US" dirty="0"/>
              <a:t> 5. The last one is the........................  It’s a way of........................... a particular</a:t>
            </a:r>
          </a:p>
          <a:p>
            <a:pPr>
              <a:lnSpc>
                <a:spcPct val="150000"/>
              </a:lnSpc>
            </a:pPr>
            <a:r>
              <a:rPr lang="en-US" dirty="0"/>
              <a:t> ........................ We think of methodology, ....................................... or frame work that are.............................. </a:t>
            </a:r>
          </a:p>
        </p:txBody>
      </p:sp>
    </p:spTree>
    <p:extLst>
      <p:ext uri="{BB962C8B-B14F-4D97-AF65-F5344CB8AC3E}">
        <p14:creationId xmlns:p14="http://schemas.microsoft.com/office/powerpoint/2010/main" val="22524935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FD91C-D7CF-E8E3-7F8E-7BFB80292438}"/>
            </a:ext>
          </a:extLst>
        </p:cNvPr>
        <p:cNvGrpSpPr/>
        <p:nvPr/>
      </p:nvGrpSpPr>
      <p:grpSpPr>
        <a:xfrm>
          <a:off x="0" y="0"/>
          <a:ext cx="0" cy="0"/>
          <a:chOff x="0" y="0"/>
          <a:chExt cx="0" cy="0"/>
        </a:xfrm>
      </p:grpSpPr>
      <p:sp>
        <p:nvSpPr>
          <p:cNvPr id="26" name="Rectangle: Top Corners Rounded 77">
            <a:extLst>
              <a:ext uri="{FF2B5EF4-FFF2-40B4-BE49-F238E27FC236}">
                <a16:creationId xmlns:a16="http://schemas.microsoft.com/office/drawing/2014/main" id="{75E7E6D2-F5B4-AD6B-86C3-F567F335335B}"/>
              </a:ext>
            </a:extLst>
          </p:cNvPr>
          <p:cNvSpPr/>
          <p:nvPr/>
        </p:nvSpPr>
        <p:spPr>
          <a:xfrm rot="5400000">
            <a:off x="1817512" y="-1738530"/>
            <a:ext cx="432286" cy="410392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noFill/>
            </a:endParaRPr>
          </a:p>
        </p:txBody>
      </p:sp>
      <p:grpSp>
        <p:nvGrpSpPr>
          <p:cNvPr id="18" name="Group 17">
            <a:extLst>
              <a:ext uri="{FF2B5EF4-FFF2-40B4-BE49-F238E27FC236}">
                <a16:creationId xmlns:a16="http://schemas.microsoft.com/office/drawing/2014/main" id="{501454DC-0A4D-C273-ED84-00DDD8995BC8}"/>
              </a:ext>
            </a:extLst>
          </p:cNvPr>
          <p:cNvGrpSpPr/>
          <p:nvPr/>
        </p:nvGrpSpPr>
        <p:grpSpPr>
          <a:xfrm>
            <a:off x="1096070" y="719560"/>
            <a:ext cx="7265467" cy="4264753"/>
            <a:chOff x="1047563" y="3463235"/>
            <a:chExt cx="6397438" cy="1123828"/>
          </a:xfrm>
        </p:grpSpPr>
        <p:sp>
          <p:nvSpPr>
            <p:cNvPr id="16" name="Rectangle: Top Corners Rounded 15">
              <a:extLst>
                <a:ext uri="{FF2B5EF4-FFF2-40B4-BE49-F238E27FC236}">
                  <a16:creationId xmlns:a16="http://schemas.microsoft.com/office/drawing/2014/main" id="{29115AE4-870E-CAC4-1831-E514650860B6}"/>
                </a:ext>
              </a:extLst>
            </p:cNvPr>
            <p:cNvSpPr/>
            <p:nvPr userDrawn="1"/>
          </p:nvSpPr>
          <p:spPr>
            <a:xfrm flipV="1">
              <a:off x="1047563" y="3463235"/>
              <a:ext cx="6397438" cy="11238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Top Corners Rounded 16">
              <a:extLst>
                <a:ext uri="{FF2B5EF4-FFF2-40B4-BE49-F238E27FC236}">
                  <a16:creationId xmlns:a16="http://schemas.microsoft.com/office/drawing/2014/main" id="{7E6943A5-B176-1D74-90C7-0E64971D9D9A}"/>
                </a:ext>
              </a:extLst>
            </p:cNvPr>
            <p:cNvSpPr/>
            <p:nvPr userDrawn="1"/>
          </p:nvSpPr>
          <p:spPr>
            <a:xfrm flipV="1">
              <a:off x="1196019" y="3595643"/>
              <a:ext cx="6100527" cy="900155"/>
            </a:xfrm>
            <a:prstGeom prst="round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08CC0844-C8CD-9232-2D8F-4F335E403C38}"/>
              </a:ext>
            </a:extLst>
          </p:cNvPr>
          <p:cNvSpPr>
            <a:spLocks noGrp="1"/>
          </p:cNvSpPr>
          <p:nvPr>
            <p:ph type="body" sz="quarter" idx="19"/>
          </p:nvPr>
        </p:nvSpPr>
        <p:spPr>
          <a:xfrm>
            <a:off x="1560329" y="1222028"/>
            <a:ext cx="6716909" cy="3287764"/>
          </a:xfrm>
        </p:spPr>
        <p:txBody>
          <a:bodyPr/>
          <a:lstStyle/>
          <a:p>
            <a:pPr algn="l">
              <a:lnSpc>
                <a:spcPct val="150000"/>
              </a:lnSpc>
            </a:pPr>
            <a:r>
              <a:rPr lang="en-US" dirty="0"/>
              <a:t>1. director =</a:t>
            </a:r>
          </a:p>
          <a:p>
            <a:pPr algn="l">
              <a:lnSpc>
                <a:spcPct val="150000"/>
              </a:lnSpc>
            </a:pPr>
            <a:r>
              <a:rPr lang="en-US" dirty="0"/>
              <a:t>2. project manager =</a:t>
            </a:r>
          </a:p>
          <a:p>
            <a:pPr algn="l">
              <a:lnSpc>
                <a:spcPct val="150000"/>
              </a:lnSpc>
            </a:pPr>
            <a:r>
              <a:rPr lang="en-US" dirty="0"/>
              <a:t>3. project management = </a:t>
            </a:r>
          </a:p>
          <a:p>
            <a:pPr algn="l">
              <a:lnSpc>
                <a:spcPct val="150000"/>
              </a:lnSpc>
            </a:pPr>
            <a:r>
              <a:rPr lang="en-US" dirty="0"/>
              <a:t>4. discussion =</a:t>
            </a:r>
          </a:p>
          <a:p>
            <a:pPr algn="l">
              <a:lnSpc>
                <a:spcPct val="150000"/>
              </a:lnSpc>
            </a:pPr>
            <a:r>
              <a:rPr lang="en-US" dirty="0"/>
              <a:t>5. easy to understand =</a:t>
            </a:r>
          </a:p>
          <a:p>
            <a:pPr algn="l">
              <a:lnSpc>
                <a:spcPct val="150000"/>
              </a:lnSpc>
            </a:pPr>
            <a:r>
              <a:rPr lang="en-US" dirty="0"/>
              <a:t>6. different opinion =</a:t>
            </a:r>
          </a:p>
          <a:p>
            <a:pPr algn="l">
              <a:lnSpc>
                <a:spcPct val="150000"/>
              </a:lnSpc>
            </a:pPr>
            <a:r>
              <a:rPr lang="en-US" dirty="0"/>
              <a:t>7. clear definition =</a:t>
            </a:r>
          </a:p>
          <a:p>
            <a:pPr algn="l">
              <a:lnSpc>
                <a:spcPct val="150000"/>
              </a:lnSpc>
            </a:pPr>
            <a:r>
              <a:rPr lang="en-US" dirty="0"/>
              <a:t>8. normal reference =</a:t>
            </a:r>
          </a:p>
          <a:p>
            <a:pPr algn="l">
              <a:lnSpc>
                <a:spcPct val="150000"/>
              </a:lnSpc>
            </a:pPr>
            <a:r>
              <a:rPr lang="en-US" dirty="0"/>
              <a:t>9. go to Google =</a:t>
            </a:r>
          </a:p>
          <a:p>
            <a:pPr algn="l">
              <a:lnSpc>
                <a:spcPct val="150000"/>
              </a:lnSpc>
            </a:pPr>
            <a:r>
              <a:rPr lang="en-US" dirty="0"/>
              <a:t>10. the fourth edition =</a:t>
            </a:r>
          </a:p>
        </p:txBody>
      </p:sp>
      <p:grpSp>
        <p:nvGrpSpPr>
          <p:cNvPr id="44" name="Group 43">
            <a:extLst>
              <a:ext uri="{FF2B5EF4-FFF2-40B4-BE49-F238E27FC236}">
                <a16:creationId xmlns:a16="http://schemas.microsoft.com/office/drawing/2014/main" id="{7DDFC162-2861-B238-3A08-20D4D6EDE209}"/>
              </a:ext>
            </a:extLst>
          </p:cNvPr>
          <p:cNvGrpSpPr/>
          <p:nvPr/>
        </p:nvGrpSpPr>
        <p:grpSpPr>
          <a:xfrm rot="711960">
            <a:off x="121109" y="4314083"/>
            <a:ext cx="663544" cy="637106"/>
            <a:chOff x="8551500" y="4250186"/>
            <a:chExt cx="380015" cy="364875"/>
          </a:xfrm>
        </p:grpSpPr>
        <p:pic>
          <p:nvPicPr>
            <p:cNvPr id="45" name="Graphic 44">
              <a:extLst>
                <a:ext uri="{FF2B5EF4-FFF2-40B4-BE49-F238E27FC236}">
                  <a16:creationId xmlns:a16="http://schemas.microsoft.com/office/drawing/2014/main" id="{0B056EAE-3263-FF54-248A-D64B98F490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98487">
              <a:off x="8551500" y="4250186"/>
              <a:ext cx="380015" cy="364875"/>
            </a:xfrm>
            <a:prstGeom prst="rect">
              <a:avLst/>
            </a:prstGeom>
          </p:spPr>
        </p:pic>
        <p:pic>
          <p:nvPicPr>
            <p:cNvPr id="46" name="Graphic 45">
              <a:extLst>
                <a:ext uri="{FF2B5EF4-FFF2-40B4-BE49-F238E27FC236}">
                  <a16:creationId xmlns:a16="http://schemas.microsoft.com/office/drawing/2014/main" id="{0F78CB18-BD38-377B-0060-4B408720FC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98487">
              <a:off x="8636499" y="4331799"/>
              <a:ext cx="210015" cy="201648"/>
            </a:xfrm>
            <a:prstGeom prst="rect">
              <a:avLst/>
            </a:prstGeom>
          </p:spPr>
        </p:pic>
      </p:grpSp>
      <p:sp>
        <p:nvSpPr>
          <p:cNvPr id="25" name="Text Placeholder 5">
            <a:extLst>
              <a:ext uri="{FF2B5EF4-FFF2-40B4-BE49-F238E27FC236}">
                <a16:creationId xmlns:a16="http://schemas.microsoft.com/office/drawing/2014/main" id="{DEB69CA4-FFAF-2BCE-CF5C-3590C82DAD16}"/>
              </a:ext>
            </a:extLst>
          </p:cNvPr>
          <p:cNvSpPr txBox="1">
            <a:spLocks/>
          </p:cNvSpPr>
          <p:nvPr/>
        </p:nvSpPr>
        <p:spPr>
          <a:xfrm>
            <a:off x="107632" y="124765"/>
            <a:ext cx="4295755"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latin typeface="JasmineUPC" panose="02020603050405020304" pitchFamily="18" charset="-34"/>
                <a:cs typeface="JasmineUPC" panose="02020603050405020304" pitchFamily="18" charset="-34"/>
              </a:rPr>
              <a:t>4. How do we say these word or words in Thai? </a:t>
            </a:r>
          </a:p>
        </p:txBody>
      </p:sp>
      <p:sp>
        <p:nvSpPr>
          <p:cNvPr id="2" name="Text Placeholder 5">
            <a:extLst>
              <a:ext uri="{FF2B5EF4-FFF2-40B4-BE49-F238E27FC236}">
                <a16:creationId xmlns:a16="http://schemas.microsoft.com/office/drawing/2014/main" id="{7ADA0239-E65D-3852-0F2C-2216672271BA}"/>
              </a:ext>
            </a:extLst>
          </p:cNvPr>
          <p:cNvSpPr txBox="1">
            <a:spLocks/>
          </p:cNvSpPr>
          <p:nvPr/>
        </p:nvSpPr>
        <p:spPr>
          <a:xfrm>
            <a:off x="2346914" y="1189514"/>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ผู้อำนวยการ</a:t>
            </a:r>
            <a:endParaRPr lang="en-US" dirty="0">
              <a:latin typeface="JasmineUPC" panose="02020603050405020304" pitchFamily="18" charset="-34"/>
              <a:cs typeface="JasmineUPC" panose="02020603050405020304" pitchFamily="18" charset="-34"/>
            </a:endParaRPr>
          </a:p>
        </p:txBody>
      </p:sp>
      <p:sp>
        <p:nvSpPr>
          <p:cNvPr id="3" name="Text Placeholder 5">
            <a:extLst>
              <a:ext uri="{FF2B5EF4-FFF2-40B4-BE49-F238E27FC236}">
                <a16:creationId xmlns:a16="http://schemas.microsoft.com/office/drawing/2014/main" id="{98419EF5-EF48-FD16-5D6F-4656F41536C4}"/>
              </a:ext>
            </a:extLst>
          </p:cNvPr>
          <p:cNvSpPr txBox="1">
            <a:spLocks/>
          </p:cNvSpPr>
          <p:nvPr/>
        </p:nvSpPr>
        <p:spPr>
          <a:xfrm>
            <a:off x="2879040" y="1551498"/>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หัวหน้าโครงการ</a:t>
            </a:r>
            <a:endParaRPr lang="en-US" dirty="0">
              <a:latin typeface="JasmineUPC" panose="02020603050405020304" pitchFamily="18" charset="-34"/>
              <a:cs typeface="JasmineUPC" panose="02020603050405020304" pitchFamily="18" charset="-34"/>
            </a:endParaRPr>
          </a:p>
        </p:txBody>
      </p:sp>
      <p:sp>
        <p:nvSpPr>
          <p:cNvPr id="5" name="Text Placeholder 5">
            <a:extLst>
              <a:ext uri="{FF2B5EF4-FFF2-40B4-BE49-F238E27FC236}">
                <a16:creationId xmlns:a16="http://schemas.microsoft.com/office/drawing/2014/main" id="{7499D76A-0DCE-FDB9-8577-6763127DB0D5}"/>
              </a:ext>
            </a:extLst>
          </p:cNvPr>
          <p:cNvSpPr txBox="1">
            <a:spLocks/>
          </p:cNvSpPr>
          <p:nvPr/>
        </p:nvSpPr>
        <p:spPr>
          <a:xfrm>
            <a:off x="3174700" y="1888512"/>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การจัดการโครงการ</a:t>
            </a:r>
            <a:endParaRPr lang="en-US" dirty="0">
              <a:latin typeface="JasmineUPC" panose="02020603050405020304" pitchFamily="18" charset="-34"/>
              <a:cs typeface="JasmineUPC" panose="02020603050405020304" pitchFamily="18" charset="-34"/>
            </a:endParaRPr>
          </a:p>
        </p:txBody>
      </p:sp>
      <p:sp>
        <p:nvSpPr>
          <p:cNvPr id="6" name="Text Placeholder 5">
            <a:extLst>
              <a:ext uri="{FF2B5EF4-FFF2-40B4-BE49-F238E27FC236}">
                <a16:creationId xmlns:a16="http://schemas.microsoft.com/office/drawing/2014/main" id="{BA33064E-FCA5-7C4F-7EA9-B84DF7717FEB}"/>
              </a:ext>
            </a:extLst>
          </p:cNvPr>
          <p:cNvSpPr txBox="1">
            <a:spLocks/>
          </p:cNvSpPr>
          <p:nvPr/>
        </p:nvSpPr>
        <p:spPr>
          <a:xfrm>
            <a:off x="2600180" y="2216922"/>
            <a:ext cx="2988485"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การร่วมแสดงความคิดเห็นกัน</a:t>
            </a:r>
            <a:endParaRPr lang="en-US" dirty="0">
              <a:latin typeface="JasmineUPC" panose="02020603050405020304" pitchFamily="18" charset="-34"/>
              <a:cs typeface="JasmineUPC" panose="02020603050405020304" pitchFamily="18" charset="-34"/>
            </a:endParaRPr>
          </a:p>
        </p:txBody>
      </p:sp>
      <p:sp>
        <p:nvSpPr>
          <p:cNvPr id="7" name="Text Placeholder 5">
            <a:extLst>
              <a:ext uri="{FF2B5EF4-FFF2-40B4-BE49-F238E27FC236}">
                <a16:creationId xmlns:a16="http://schemas.microsoft.com/office/drawing/2014/main" id="{64853887-8AA9-36AE-63DC-209A210DA97E}"/>
              </a:ext>
            </a:extLst>
          </p:cNvPr>
          <p:cNvSpPr txBox="1">
            <a:spLocks/>
          </p:cNvSpPr>
          <p:nvPr/>
        </p:nvSpPr>
        <p:spPr>
          <a:xfrm>
            <a:off x="3108910" y="2595033"/>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เข้าใจง่าย</a:t>
            </a:r>
            <a:endParaRPr lang="en-US" dirty="0">
              <a:latin typeface="JasmineUPC" panose="02020603050405020304" pitchFamily="18" charset="-34"/>
              <a:cs typeface="JasmineUPC" panose="02020603050405020304" pitchFamily="18" charset="-34"/>
            </a:endParaRPr>
          </a:p>
        </p:txBody>
      </p:sp>
      <p:sp>
        <p:nvSpPr>
          <p:cNvPr id="8" name="Text Placeholder 5">
            <a:extLst>
              <a:ext uri="{FF2B5EF4-FFF2-40B4-BE49-F238E27FC236}">
                <a16:creationId xmlns:a16="http://schemas.microsoft.com/office/drawing/2014/main" id="{E07BEFD2-F80B-4EE4-1490-63DFAF385E81}"/>
              </a:ext>
            </a:extLst>
          </p:cNvPr>
          <p:cNvSpPr txBox="1">
            <a:spLocks/>
          </p:cNvSpPr>
          <p:nvPr/>
        </p:nvSpPr>
        <p:spPr>
          <a:xfrm>
            <a:off x="2940312" y="2907706"/>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ความคิดเห็นที่หลากหลาย</a:t>
            </a:r>
            <a:endParaRPr lang="en-US" dirty="0">
              <a:latin typeface="JasmineUPC" panose="02020603050405020304" pitchFamily="18" charset="-34"/>
              <a:cs typeface="JasmineUPC" panose="02020603050405020304" pitchFamily="18" charset="-34"/>
            </a:endParaRPr>
          </a:p>
        </p:txBody>
      </p:sp>
      <p:sp>
        <p:nvSpPr>
          <p:cNvPr id="9" name="Text Placeholder 5">
            <a:extLst>
              <a:ext uri="{FF2B5EF4-FFF2-40B4-BE49-F238E27FC236}">
                <a16:creationId xmlns:a16="http://schemas.microsoft.com/office/drawing/2014/main" id="{B23C920C-EA8E-EC48-6D3E-C1B3FEB169E8}"/>
              </a:ext>
            </a:extLst>
          </p:cNvPr>
          <p:cNvSpPr txBox="1">
            <a:spLocks/>
          </p:cNvSpPr>
          <p:nvPr/>
        </p:nvSpPr>
        <p:spPr>
          <a:xfrm>
            <a:off x="2810071" y="3257813"/>
            <a:ext cx="3523857"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ให้ความหมายที่ชัดเจน เข้าใจตรงกัน</a:t>
            </a:r>
            <a:endParaRPr lang="en-US" dirty="0">
              <a:latin typeface="JasmineUPC" panose="02020603050405020304" pitchFamily="18" charset="-34"/>
              <a:cs typeface="JasmineUPC" panose="02020603050405020304" pitchFamily="18" charset="-34"/>
            </a:endParaRPr>
          </a:p>
        </p:txBody>
      </p:sp>
      <p:sp>
        <p:nvSpPr>
          <p:cNvPr id="10" name="Text Placeholder 5">
            <a:extLst>
              <a:ext uri="{FF2B5EF4-FFF2-40B4-BE49-F238E27FC236}">
                <a16:creationId xmlns:a16="http://schemas.microsoft.com/office/drawing/2014/main" id="{464220A8-96B2-F2FF-3A5C-39E72935A56F}"/>
              </a:ext>
            </a:extLst>
          </p:cNvPr>
          <p:cNvSpPr txBox="1">
            <a:spLocks/>
          </p:cNvSpPr>
          <p:nvPr/>
        </p:nvSpPr>
        <p:spPr>
          <a:xfrm>
            <a:off x="2940312" y="3575964"/>
            <a:ext cx="2857036"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แหล่งอ้างอิงที่นิยมมากที่สุด</a:t>
            </a:r>
            <a:endParaRPr lang="en-US" dirty="0">
              <a:latin typeface="JasmineUPC" panose="02020603050405020304" pitchFamily="18" charset="-34"/>
              <a:cs typeface="JasmineUPC" panose="02020603050405020304" pitchFamily="18" charset="-34"/>
            </a:endParaRPr>
          </a:p>
        </p:txBody>
      </p:sp>
      <p:sp>
        <p:nvSpPr>
          <p:cNvPr id="11" name="Text Placeholder 5">
            <a:extLst>
              <a:ext uri="{FF2B5EF4-FFF2-40B4-BE49-F238E27FC236}">
                <a16:creationId xmlns:a16="http://schemas.microsoft.com/office/drawing/2014/main" id="{504C1FCF-3F53-65E4-73E5-9F0A04A019EB}"/>
              </a:ext>
            </a:extLst>
          </p:cNvPr>
          <p:cNvSpPr txBox="1">
            <a:spLocks/>
          </p:cNvSpPr>
          <p:nvPr/>
        </p:nvSpPr>
        <p:spPr>
          <a:xfrm>
            <a:off x="2618687" y="3940702"/>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เข้าไปสืบค้นได้ที่ </a:t>
            </a:r>
            <a:r>
              <a:rPr lang="en-US" dirty="0">
                <a:latin typeface="JasmineUPC" panose="02020603050405020304" pitchFamily="18" charset="-34"/>
                <a:cs typeface="JasmineUPC" panose="02020603050405020304" pitchFamily="18" charset="-34"/>
              </a:rPr>
              <a:t>Google</a:t>
            </a:r>
          </a:p>
        </p:txBody>
      </p:sp>
      <p:sp>
        <p:nvSpPr>
          <p:cNvPr id="12" name="Text Placeholder 5">
            <a:extLst>
              <a:ext uri="{FF2B5EF4-FFF2-40B4-BE49-F238E27FC236}">
                <a16:creationId xmlns:a16="http://schemas.microsoft.com/office/drawing/2014/main" id="{05CABACA-72E6-7DAA-701A-80410C2E2BE4}"/>
              </a:ext>
            </a:extLst>
          </p:cNvPr>
          <p:cNvSpPr txBox="1">
            <a:spLocks/>
          </p:cNvSpPr>
          <p:nvPr/>
        </p:nvSpPr>
        <p:spPr>
          <a:xfrm>
            <a:off x="3102920" y="4292703"/>
            <a:ext cx="2176100" cy="3703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th-TH" dirty="0">
                <a:latin typeface="JasmineUPC" panose="02020603050405020304" pitchFamily="18" charset="-34"/>
                <a:cs typeface="JasmineUPC" panose="02020603050405020304" pitchFamily="18" charset="-34"/>
              </a:rPr>
              <a:t>พิมพ์ครั้งที่4</a:t>
            </a:r>
            <a:endParaRPr lang="en-US"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5213137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P spid="3" grpId="0"/>
      <p:bldP spid="5" grpId="0"/>
      <p:bldP spid="6" grpId="0"/>
      <p:bldP spid="7" grpId="0"/>
      <p:bldP spid="8" grpId="0"/>
      <p:bldP spid="9" grpId="0"/>
      <p:bldP spid="10" grpId="0"/>
      <p:bldP spid="11" grpId="0"/>
      <p:bldP spid="12" grpId="0"/>
    </p:bldLst>
  </p:timing>
</p:sld>
</file>

<file path=ppt/theme/theme1.xml><?xml version="1.0" encoding="utf-8"?>
<a:theme xmlns:a="http://schemas.openxmlformats.org/drawingml/2006/main" name="Office Theme">
  <a:themeElements>
    <a:clrScheme name="Fashion Portfolio">
      <a:dk1>
        <a:srgbClr val="040301"/>
      </a:dk1>
      <a:lt1>
        <a:srgbClr val="FDF4ED"/>
      </a:lt1>
      <a:dk2>
        <a:srgbClr val="FFFFFF"/>
      </a:dk2>
      <a:lt2>
        <a:srgbClr val="E7E6E6"/>
      </a:lt2>
      <a:accent1>
        <a:srgbClr val="CAD99E"/>
      </a:accent1>
      <a:accent2>
        <a:srgbClr val="FABFBB"/>
      </a:accent2>
      <a:accent3>
        <a:srgbClr val="FE8586"/>
      </a:accent3>
      <a:accent4>
        <a:srgbClr val="EF8F82"/>
      </a:accent4>
      <a:accent5>
        <a:srgbClr val="CED1A8"/>
      </a:accent5>
      <a:accent6>
        <a:srgbClr val="6C7C51"/>
      </a:accent6>
      <a:hlink>
        <a:srgbClr val="0563C1"/>
      </a:hlink>
      <a:folHlink>
        <a:srgbClr val="954F72"/>
      </a:folHlink>
    </a:clrScheme>
    <a:fontScheme name="Boho">
      <a:majorFont>
        <a:latin typeface="Taviraj Medium"/>
        <a:ea typeface=""/>
        <a:cs typeface="Taviraj Medium"/>
      </a:majorFont>
      <a:minorFont>
        <a:latin typeface="Taviraj Light"/>
        <a:ea typeface=""/>
        <a:cs typeface="Taviraj Light"/>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1157</TotalTime>
  <Words>4640</Words>
  <Application>Microsoft Office PowerPoint</Application>
  <PresentationFormat>นำเสนอทางหน้าจอ (16:9)</PresentationFormat>
  <Paragraphs>484</Paragraphs>
  <Slides>44</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44</vt:i4>
      </vt:variant>
    </vt:vector>
  </HeadingPairs>
  <TitlesOfParts>
    <vt:vector size="51" baseType="lpstr">
      <vt:lpstr>Arial</vt:lpstr>
      <vt:lpstr>Taviraj Medium</vt:lpstr>
      <vt:lpstr>Angsana New</vt:lpstr>
      <vt:lpstr>Calibri</vt:lpstr>
      <vt:lpstr>JasmineUPC</vt:lpstr>
      <vt:lpstr>Taviraj Light</vt:lpstr>
      <vt:lpstr>Office Theme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Manager>Phakawan W.</Manager>
  <Company>Auxein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www.PowerPointHub.com;www.IslidesHub.com</dc:creator>
  <cp:lastModifiedBy>Prem</cp:lastModifiedBy>
  <cp:revision>4</cp:revision>
  <dcterms:created xsi:type="dcterms:W3CDTF">2023-10-18T08:20:46Z</dcterms:created>
  <dcterms:modified xsi:type="dcterms:W3CDTF">2024-11-01T17:10:19Z</dcterms:modified>
</cp:coreProperties>
</file>