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9" r:id="rId8"/>
    <p:sldId id="270" r:id="rId9"/>
    <p:sldId id="271" r:id="rId10"/>
    <p:sldId id="272" r:id="rId11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4660"/>
  </p:normalViewPr>
  <p:slideViewPr>
    <p:cSldViewPr>
      <p:cViewPr varScale="1">
        <p:scale>
          <a:sx n="74" d="100"/>
          <a:sy n="74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93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40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88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5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2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92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6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8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75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1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53D3-9A2E-407E-809D-20A4700C01D1}" type="datetimeFigureOut">
              <a:rPr lang="pt-BR" smtClean="0"/>
              <a:t>07/06/2025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93258-F058-43BD-89F9-8A5F41FBBEA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8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PT – Commercial Kitchen Equipments PowerPoint presentation |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51720" y="1700808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SEQUENCE WORDS</a:t>
            </a:r>
          </a:p>
        </p:txBody>
      </p:sp>
    </p:spTree>
    <p:extLst>
      <p:ext uri="{BB962C8B-B14F-4D97-AF65-F5344CB8AC3E}">
        <p14:creationId xmlns:p14="http://schemas.microsoft.com/office/powerpoint/2010/main" val="182040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BC3448B-D7B9-BD3F-9DC4-A0CAFC92AAAC}"/>
              </a:ext>
            </a:extLst>
          </p:cNvPr>
          <p:cNvSpPr txBox="1"/>
          <p:nvPr/>
        </p:nvSpPr>
        <p:spPr>
          <a:xfrm>
            <a:off x="1727684" y="332656"/>
            <a:ext cx="56886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How to Fold Cloth Napkins Into Roses</a:t>
            </a:r>
            <a:endParaRPr lang="th-TH" sz="2800" dirty="0">
              <a:cs typeface="+mj-cs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D5FC370-32AE-4528-D4EE-2288D09FB95E}"/>
              </a:ext>
            </a:extLst>
          </p:cNvPr>
          <p:cNvSpPr txBox="1"/>
          <p:nvPr/>
        </p:nvSpPr>
        <p:spPr>
          <a:xfrm>
            <a:off x="467544" y="547931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tuck the end of the roll into the pocket at the bottom. This will secure the roll in place.</a:t>
            </a:r>
            <a:endParaRPr lang="th-TH" dirty="0"/>
          </a:p>
        </p:txBody>
      </p:sp>
      <p:pic>
        <p:nvPicPr>
          <p:cNvPr id="4100" name="Picture 4" descr="Tucking the end of the rolled napkin into the pocket to secure the roll in place. ">
            <a:extLst>
              <a:ext uri="{FF2B5EF4-FFF2-40B4-BE49-F238E27FC236}">
                <a16:creationId xmlns:a16="http://schemas.microsoft.com/office/drawing/2014/main" id="{78A975AA-5D22-C50A-6E5A-4BCF8C2E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70080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eeling apart the two layers at the top of the napkin.">
            <a:extLst>
              <a:ext uri="{FF2B5EF4-FFF2-40B4-BE49-F238E27FC236}">
                <a16:creationId xmlns:a16="http://schemas.microsoft.com/office/drawing/2014/main" id="{B969C3E0-B645-7005-ED3C-A2A960B8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55429"/>
            <a:ext cx="27089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red cloth napkin folded into a rose.">
            <a:extLst>
              <a:ext uri="{FF2B5EF4-FFF2-40B4-BE49-F238E27FC236}">
                <a16:creationId xmlns:a16="http://schemas.microsoft.com/office/drawing/2014/main" id="{C916F94D-1B2C-B636-4602-E317473B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57" y="1655428"/>
            <a:ext cx="2664296" cy="30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5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3647" y="300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BEGINNING AN IDEA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8516" y="145150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In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beginning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It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all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started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when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rgbClr val="FF0000"/>
                </a:solidFill>
                <a:latin typeface="Comic Sans MS" pitchFamily="66" charset="0"/>
              </a:rPr>
              <a:t>First</a:t>
            </a:r>
            <a:endParaRPr lang="pt-B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Once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upon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a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To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began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To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start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Once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First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of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all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One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day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9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597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CONTINUING AN IDEA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7881" y="1340768"/>
            <a:ext cx="5904656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After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awhile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Soon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Meanwhile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Suddenly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All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of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a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sudden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  <a:latin typeface="Comic Sans MS" pitchFamily="66" charset="0"/>
              </a:rPr>
              <a:t>Next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rgbClr val="FF0000"/>
                </a:solidFill>
                <a:latin typeface="Comic Sans MS" pitchFamily="66" charset="0"/>
              </a:rPr>
              <a:t>Then</a:t>
            </a:r>
            <a:endParaRPr lang="pt-B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Second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After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that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Later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At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moment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Before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long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Eventualy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Afterward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At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this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pt-B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Comic Sans MS" pitchFamily="66" charset="0"/>
              </a:rPr>
              <a:t>that</a:t>
            </a:r>
            <a:endParaRPr lang="pt-B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6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0986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ENDING AN IDEA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1439920"/>
            <a:ext cx="5076056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At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last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rgbClr val="FF0000"/>
                </a:solidFill>
                <a:latin typeface="Comic Sans MS" pitchFamily="66" charset="0"/>
              </a:rPr>
              <a:t>Finally</a:t>
            </a:r>
            <a:endParaRPr lang="pt-B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In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end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Afterward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Last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After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all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Lastly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By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the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end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By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24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this</a:t>
            </a: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point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7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12737" y="26064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First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I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wake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up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Then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I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take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a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shower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and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get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dressed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pt-BR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that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I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have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breakfast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BR" sz="3600" dirty="0">
                <a:solidFill>
                  <a:srgbClr val="FF0000"/>
                </a:solidFill>
                <a:latin typeface="Comic Sans MS" pitchFamily="66" charset="0"/>
              </a:rPr>
              <a:t>Next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I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brush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my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teeth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Finally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I go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to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work</a:t>
            </a:r>
            <a:endParaRPr lang="pt-BR" sz="36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1860511" y="3267326"/>
            <a:ext cx="1693310" cy="1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3804727" y="3267326"/>
            <a:ext cx="1656184" cy="1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28" y="3267325"/>
            <a:ext cx="1512168" cy="1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1"/>
          <a:stretch/>
        </p:blipFill>
        <p:spPr bwMode="auto">
          <a:xfrm>
            <a:off x="1860511" y="5140904"/>
            <a:ext cx="1631607" cy="1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69" y="5140904"/>
            <a:ext cx="1761542" cy="1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6" t="7198" b="4432"/>
          <a:stretch/>
        </p:blipFill>
        <p:spPr bwMode="auto">
          <a:xfrm>
            <a:off x="5604928" y="5140904"/>
            <a:ext cx="1512168" cy="164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33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888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First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.....................</a:t>
            </a:r>
          </a:p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Then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.....................</a:t>
            </a:r>
          </a:p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After</a:t>
            </a:r>
            <a:r>
              <a:rPr lang="pt-BR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that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.....................</a:t>
            </a:r>
          </a:p>
          <a:p>
            <a:pPr algn="ctr"/>
            <a:r>
              <a:rPr lang="pt-BR" sz="3600" dirty="0">
                <a:solidFill>
                  <a:srgbClr val="FF0000"/>
                </a:solidFill>
                <a:latin typeface="Comic Sans MS" pitchFamily="66" charset="0"/>
              </a:rPr>
              <a:t>Next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.....................</a:t>
            </a:r>
          </a:p>
          <a:p>
            <a:pPr algn="ctr"/>
            <a:r>
              <a:rPr lang="pt-BR" sz="3600" dirty="0" err="1">
                <a:solidFill>
                  <a:srgbClr val="FF0000"/>
                </a:solidFill>
                <a:latin typeface="Comic Sans MS" pitchFamily="66" charset="0"/>
              </a:rPr>
              <a:t>Finally</a:t>
            </a:r>
            <a:r>
              <a:rPr lang="pt-BR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81216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B0E8AD5-7F2F-F684-ECE0-35DCDBBD76EB}"/>
              </a:ext>
            </a:extLst>
          </p:cNvPr>
          <p:cNvSpPr txBox="1"/>
          <p:nvPr/>
        </p:nvSpPr>
        <p:spPr>
          <a:xfrm>
            <a:off x="1727684" y="332656"/>
            <a:ext cx="56886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How to Fold Cloth Napkins Into Roses</a:t>
            </a:r>
            <a:endParaRPr lang="th-TH" sz="2800" dirty="0">
              <a:cs typeface="+mj-cs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51BC865-B371-CD70-1D31-C32FD808E92D}"/>
              </a:ext>
            </a:extLst>
          </p:cNvPr>
          <p:cNvSpPr txBox="1"/>
          <p:nvPr/>
        </p:nvSpPr>
        <p:spPr>
          <a:xfrm>
            <a:off x="1115616" y="515719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First, open the cloth napkin up so it lays flat on the surface you are working on. Then, bring one corner of the napkin to the opposite side, creating a triangle.</a:t>
            </a:r>
            <a:endParaRPr lang="th-TH" dirty="0"/>
          </a:p>
        </p:txBody>
      </p:sp>
      <p:pic>
        <p:nvPicPr>
          <p:cNvPr id="1026" name="Picture 2" descr="A red cloth napkin folded into a triangle.">
            <a:extLst>
              <a:ext uri="{FF2B5EF4-FFF2-40B4-BE49-F238E27FC236}">
                <a16:creationId xmlns:a16="http://schemas.microsoft.com/office/drawing/2014/main" id="{92F0179A-5BEC-334B-51A2-FE16587E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94366"/>
            <a:ext cx="61926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7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4F7F5D2-D349-440C-07E6-B1A5257AE226}"/>
              </a:ext>
            </a:extLst>
          </p:cNvPr>
          <p:cNvSpPr txBox="1"/>
          <p:nvPr/>
        </p:nvSpPr>
        <p:spPr>
          <a:xfrm>
            <a:off x="1727684" y="332656"/>
            <a:ext cx="56886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How to Fold Cloth Napkins Into Roses</a:t>
            </a:r>
            <a:endParaRPr lang="th-TH" sz="2800" dirty="0">
              <a:cs typeface="+mj-cs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D958C37-1C82-C9BE-8438-EEDE44D0F338}"/>
              </a:ext>
            </a:extLst>
          </p:cNvPr>
          <p:cNvSpPr txBox="1"/>
          <p:nvPr/>
        </p:nvSpPr>
        <p:spPr>
          <a:xfrm>
            <a:off x="539552" y="539963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Then,Begin</a:t>
            </a:r>
            <a:r>
              <a:rPr lang="en-US" dirty="0"/>
              <a:t> rolling up the napkin from the bottom fold; going about two-thirds of the way up leaving a 4 to 5-inch triangle at the top.</a:t>
            </a:r>
            <a:endParaRPr lang="th-TH" dirty="0"/>
          </a:p>
        </p:txBody>
      </p:sp>
      <p:pic>
        <p:nvPicPr>
          <p:cNvPr id="2050" name="Picture 2" descr="Rolling up a red cloth napkin from the bottom of the triangle.">
            <a:extLst>
              <a:ext uri="{FF2B5EF4-FFF2-40B4-BE49-F238E27FC236}">
                <a16:creationId xmlns:a16="http://schemas.microsoft.com/office/drawing/2014/main" id="{E6448333-C2E5-0909-611C-0D470184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444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red cloth napkin from the bottom of the triangle leaving a 4 to5-inch triangle at the top.">
            <a:extLst>
              <a:ext uri="{FF2B5EF4-FFF2-40B4-BE49-F238E27FC236}">
                <a16:creationId xmlns:a16="http://schemas.microsoft.com/office/drawing/2014/main" id="{D86878B6-A699-20B3-5F31-D0866026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44416" cy="34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7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45E3B7D-0686-DB2C-6C16-CDCB70786455}"/>
              </a:ext>
            </a:extLst>
          </p:cNvPr>
          <p:cNvSpPr txBox="1"/>
          <p:nvPr/>
        </p:nvSpPr>
        <p:spPr>
          <a:xfrm>
            <a:off x="1727684" y="332656"/>
            <a:ext cx="56886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How to Fold Cloth Napkins Into Roses</a:t>
            </a:r>
            <a:endParaRPr lang="th-TH" sz="2800" dirty="0">
              <a:cs typeface="+mj-cs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60EBDEF-2959-57EA-5CFA-4F11AE44D448}"/>
              </a:ext>
            </a:extLst>
          </p:cNvPr>
          <p:cNvSpPr txBox="1"/>
          <p:nvPr/>
        </p:nvSpPr>
        <p:spPr>
          <a:xfrm>
            <a:off x="1043608" y="544522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From one end of the roll, tuck in the edge and carefully begin rolling the napkin all the way to the other side leaving about 4 to 5 inches at the end.</a:t>
            </a:r>
            <a:endParaRPr lang="th-TH" dirty="0"/>
          </a:p>
        </p:txBody>
      </p:sp>
      <p:pic>
        <p:nvPicPr>
          <p:cNvPr id="3074" name="Picture 2" descr="Rolling a red cloth napkin to form a rose.">
            <a:extLst>
              <a:ext uri="{FF2B5EF4-FFF2-40B4-BE49-F238E27FC236}">
                <a16:creationId xmlns:a16="http://schemas.microsoft.com/office/drawing/2014/main" id="{A266E0C6-4661-1F42-ACAB-48BED2EE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97625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lling a red cloth napkin to form a rose.">
            <a:extLst>
              <a:ext uri="{FF2B5EF4-FFF2-40B4-BE49-F238E27FC236}">
                <a16:creationId xmlns:a16="http://schemas.microsoft.com/office/drawing/2014/main" id="{E08C39B4-F65E-E224-8B66-B65D8A1A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6" y="1597624"/>
            <a:ext cx="396043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19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281</Words>
  <Application>Microsoft Office PowerPoint</Application>
  <PresentationFormat>นำเสนอทางหน้าจอ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Tema do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</dc:creator>
  <cp:lastModifiedBy>admin</cp:lastModifiedBy>
  <cp:revision>9</cp:revision>
  <cp:lastPrinted>2025-06-06T14:13:23Z</cp:lastPrinted>
  <dcterms:created xsi:type="dcterms:W3CDTF">2020-04-22T16:58:56Z</dcterms:created>
  <dcterms:modified xsi:type="dcterms:W3CDTF">2025-06-07T02:04:32Z</dcterms:modified>
</cp:coreProperties>
</file>