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5" r:id="rId2"/>
    <p:sldId id="266" r:id="rId3"/>
    <p:sldId id="284" r:id="rId4"/>
    <p:sldId id="286" r:id="rId5"/>
    <p:sldId id="288" r:id="rId6"/>
    <p:sldId id="303" r:id="rId7"/>
    <p:sldId id="304" r:id="rId8"/>
    <p:sldId id="287" r:id="rId9"/>
    <p:sldId id="305" r:id="rId10"/>
    <p:sldId id="290" r:id="rId11"/>
    <p:sldId id="306" r:id="rId12"/>
    <p:sldId id="293" r:id="rId13"/>
    <p:sldId id="294" r:id="rId14"/>
    <p:sldId id="295" r:id="rId15"/>
    <p:sldId id="302" r:id="rId16"/>
    <p:sldId id="307" r:id="rId17"/>
    <p:sldId id="308" r:id="rId18"/>
    <p:sldId id="296" r:id="rId19"/>
    <p:sldId id="309" r:id="rId20"/>
    <p:sldId id="297" r:id="rId21"/>
    <p:sldId id="298" r:id="rId22"/>
    <p:sldId id="299" r:id="rId23"/>
    <p:sldId id="283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  <a:srgbClr val="4D7246"/>
    <a:srgbClr val="275433"/>
    <a:srgbClr val="E9E8E4"/>
    <a:srgbClr val="7EA539"/>
    <a:srgbClr val="BEC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F4402-A175-4D5D-9FC4-0FEC59795DC1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FFB4-A83F-4163-AA9B-B0B2980B0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E77B327-787A-4741-89D2-E7F545BDD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B1AE616-D59C-4EE3-9E27-133F7285C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73AE291-8127-4981-81BE-C5DBF55A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FAFE46E-310A-4AA5-9E36-BC0F27ED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AA49BDD-888E-4A6E-B13D-B20E2C66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067793-8528-4005-9A9F-38B39AD9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B8D3E7FC-CA06-4452-8438-C3673A7CA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15479CB-C095-4521-8029-09E6C540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47E0BBD-DCAC-44E9-BF85-8B91456B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26E37946-19C5-4A7A-83DD-47C7889B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354F7A2-ECF6-47A3-B6FE-4513BBFD4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3C14535-2E0E-4A20-927A-AC2A8981B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5E910E09-4EFA-43EA-A225-C4D631DB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7535B3A-DDCA-4C19-9140-09A5EA5C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CC1AF9B-5078-450C-9D60-C5CE9E46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74288EA-B363-452C-A254-B410DD88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F144131F-4772-4D4A-BDD6-C36FB69A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92442B5-F0E6-43C7-89F3-270713E2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9892ABA-238A-42FB-85B2-82407525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1AE2D902-9FA0-457A-8D96-A7AF683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5C5683-E4EA-4C41-A472-D8111092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66EC5DC-8D46-4B8C-98EF-5602C224C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6A4B2375-70C8-4464-B138-29FD23E1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A814F4FD-A6EC-4356-B5DF-B3BA9176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69997B2-0288-4968-B6C3-79E0FD8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9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3B1BF7D-9476-43E2-9E92-07321750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0AE6CD1-EFFF-4E53-BA90-F243AC8D2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AC6BADF9-8991-4E92-853A-1B56C4E00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B9AC74C2-D665-40E4-B734-79219911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FE06D7C-658B-4524-9100-6021F4B7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7B55674E-8F4B-4DE1-B719-00773C9A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A2D61C3-FB4D-4099-A7EC-F7226F04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B296DF2-D361-4624-99C1-A0B9DCC4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8F7950AA-C113-47E0-A382-6B14D694F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F112BCA5-09CA-4501-80EF-A439F4EA6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5335C99-1B60-4861-A320-82C42310D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CE4CC434-1E63-4615-A5B7-02EBCB2D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60EB44B6-4B6E-488B-8D4D-9FDD142A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E02166C4-B4F2-45FF-AD33-6AA5A5C4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79D45B5-0CF6-4373-9585-19657C6B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152B76C4-5001-4276-903F-A45E34A9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EAB8C437-C664-4886-87A7-646D6F42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19313990-DCD0-4AB6-9A80-3ED187F7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41694275-182A-459E-974B-25C9E89F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0C354E80-EEE9-4714-91C0-CFD6393A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DA03362-1849-43D4-B0FA-597A96F2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5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5667BC-ABCD-415A-8BE4-1DEDDED7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3749549-A161-49D4-B790-F00B6C9D6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9D3785A-30B1-4B95-B933-0933E15A6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B647A61-8B9D-4821-A25C-938B128B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69D56FF-8D79-4BEA-A27F-29C82F51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7A818BC-35D0-4287-914E-E1AD65E4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D2768FD-3E39-42F1-A6F7-533D50E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7664B41-68ED-46FE-8DBE-3F537D22C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3A407B2-8FAD-4C0B-9CAC-026E980F3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356C75F3-90C8-4D3D-8128-A5502466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E66D953-762B-49A7-8339-D1DE7484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139BA459-FFC0-4D4D-821D-E8237BB9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13184D4-6B4A-49BB-BFD5-0C1D85EB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71024F-44EE-4064-A8A1-BA21B0FCA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A9252E0-88DD-448F-AACF-4D1470689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2F63-C488-4245-9F45-5CC2F4B9F400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DB66C98D-20DF-49BF-92A1-8A7785585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FD543B3-998D-46E4-AD07-4A63FCA2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331201" y="4720690"/>
            <a:ext cx="7859438" cy="2007159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4332562" y="3103569"/>
            <a:ext cx="7859438" cy="1371496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4332562" y="1504521"/>
            <a:ext cx="7859438" cy="1371496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" y="1239115"/>
            <a:ext cx="2265528" cy="5618885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594746" y="1428215"/>
            <a:ext cx="75972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การถามและบอกทิศทาง คือ การสื่อสารให้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ข้อมูลเกี่ยวกับการไปสถานที่ต่างๆ โครงสร้างประโยค สำนวนภาษาต้องสุภาพ กะทัดรัด ชัดเจน การให้ข้อมูลอาจให้สังเกตจากสถานที่สำคัญตามถนน และสำนวนภาษาที่บอกตำแหน่งที่ตั้ง ผู้เรียนจึงต้องศึกษาการใช้สำนวน คำศัพท์ต่างๆที่เกี่ยวข้อง เพื่อนำไปใช้ในการสื่อสารได้อย่างมีประสิทธิภาพและเหมาะสม</a:t>
            </a:r>
            <a:endParaRPr lang="en-US" sz="2000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9242" y="3045336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269875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	คำศัพท์ </a:t>
            </a:r>
            <a:r>
              <a:rPr lang="th-TH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สำนวน ภาษา ที่ใช้ในการถามและบอกทิศทาง</a:t>
            </a:r>
            <a:endParaRPr lang="th-TH" sz="2000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271463" lvl="0" indent="-271463">
              <a:lnSpc>
                <a:spcPct val="115000"/>
              </a:lnSpc>
              <a:spcAft>
                <a:spcPts val="0"/>
              </a:spcAft>
              <a:buAutoNum type="arabicPeriod" startAt="2"/>
              <a:tabLst>
                <a:tab pos="177800" algn="l"/>
                <a:tab pos="271463" algn="l"/>
              </a:tabLst>
            </a:pPr>
            <a:r>
              <a:rPr lang="th-TH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การสนทนาที่เกี่ยวกับการสอบถามทิศทาง</a:t>
            </a:r>
          </a:p>
          <a:p>
            <a:pPr marL="271463" lvl="0" indent="-271463">
              <a:lnSpc>
                <a:spcPct val="115000"/>
              </a:lnSpc>
              <a:spcAft>
                <a:spcPts val="0"/>
              </a:spcAft>
              <a:buAutoNum type="arabicPeriod" startAt="2"/>
              <a:tabLst>
                <a:tab pos="177800" algn="l"/>
                <a:tab pos="271463" algn="l"/>
              </a:tabLst>
            </a:pPr>
            <a:r>
              <a:rPr lang="th-TH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คำศัพท์เกี่ยวกับสถานที่ต่างๆ คำบุพบทบอกสถานที่และทิศทาง</a:t>
            </a:r>
          </a:p>
          <a:p>
            <a:pPr marL="271463" lvl="0" indent="-271463">
              <a:lnSpc>
                <a:spcPct val="115000"/>
              </a:lnSpc>
              <a:spcAft>
                <a:spcPts val="0"/>
              </a:spcAft>
              <a:buAutoNum type="arabicPeriod" startAt="2"/>
              <a:tabLst>
                <a:tab pos="177800" algn="l"/>
                <a:tab pos="271463" algn="l"/>
              </a:tabLst>
            </a:pPr>
            <a:r>
              <a:rPr lang="th-TH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เรื่องเกี่ยวกับการบอกทิศทาง</a:t>
            </a:r>
            <a:endParaRPr lang="th-TH" sz="2000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1201" y="4722456"/>
            <a:ext cx="7215117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เมื่อศึกษาบทเรียนนี้จบแล้ว ผู้เรียนสามารถ</a:t>
            </a:r>
            <a:endParaRPr lang="en-US" sz="2000" dirty="0"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79388" indent="179388">
              <a:lnSpc>
                <a:spcPct val="115000"/>
              </a:lnSpc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th-TH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	</a:t>
            </a:r>
            <a:r>
              <a:rPr lang="th-TH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บอกความหมายของคำศัพท์ สำนวนภาษา ที่ใช้ในการถามและบอกทิศทางได้</a:t>
            </a:r>
            <a:endParaRPr lang="th-TH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79388" indent="179388">
              <a:lnSpc>
                <a:spcPct val="115000"/>
              </a:lnSpc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th-TH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	</a:t>
            </a:r>
            <a:r>
              <a:rPr lang="th-TH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เลือกใช้ภาษาที่ใช้ในการถามและบอกทิศทางได้เหมาะสม</a:t>
            </a:r>
            <a:endParaRPr lang="th-TH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79388" indent="179388">
              <a:lnSpc>
                <a:spcPct val="115000"/>
              </a:lnSpc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th-TH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	</a:t>
            </a:r>
            <a:r>
              <a:rPr lang="th-TH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สนทนา โต้ตอบ เกี่ยวกับการสอบถามทิศทางได้</a:t>
            </a:r>
            <a:endParaRPr lang="th-TH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79388" indent="179388">
              <a:lnSpc>
                <a:spcPct val="115000"/>
              </a:lnSpc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th-TH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	 </a:t>
            </a:r>
            <a:r>
              <a:rPr lang="th-TH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ใช้คำบุพบทบอกสถานที่และทิศทางได้</a:t>
            </a:r>
            <a:endParaRPr lang="th-TH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179388" indent="179388">
              <a:lnSpc>
                <a:spcPct val="115000"/>
              </a:lnSpc>
              <a:spcAft>
                <a:spcPts val="0"/>
              </a:spcAft>
              <a:tabLst>
                <a:tab pos="179388" algn="l"/>
                <a:tab pos="539750" algn="l"/>
              </a:tabLst>
            </a:pPr>
            <a:r>
              <a:rPr lang="th-TH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5.	</a:t>
            </a:r>
            <a:r>
              <a:rPr lang="th-TH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สรุปใจความสำคัญจากเรื่องที่อ่านได้</a:t>
            </a:r>
            <a:endParaRPr lang="th-TH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2517" y="1609228"/>
            <a:ext cx="3063322" cy="1042753"/>
            <a:chOff x="416857" y="1490381"/>
            <a:chExt cx="3063322" cy="1042753"/>
          </a:xfrm>
        </p:grpSpPr>
        <p:sp>
          <p:nvSpPr>
            <p:cNvPr id="7" name="Rounded Rectangle 6"/>
            <p:cNvSpPr/>
            <p:nvPr/>
          </p:nvSpPr>
          <p:spPr>
            <a:xfrm>
              <a:off x="982638" y="1832296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สาระสำคัญ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412" r="964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857" y="1490381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642046" y="3099609"/>
            <a:ext cx="3083793" cy="1009701"/>
            <a:chOff x="396386" y="2980762"/>
            <a:chExt cx="3083793" cy="1009701"/>
          </a:xfrm>
        </p:grpSpPr>
        <p:sp>
          <p:nvSpPr>
            <p:cNvPr id="9" name="Rounded Rectangle 8"/>
            <p:cNvSpPr/>
            <p:nvPr/>
          </p:nvSpPr>
          <p:spPr>
            <a:xfrm>
              <a:off x="982638" y="3289625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สาระการเรียนรู้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386" y="2980762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62517" y="4865801"/>
            <a:ext cx="3083793" cy="1027696"/>
            <a:chOff x="416857" y="4746954"/>
            <a:chExt cx="3083793" cy="1027696"/>
          </a:xfrm>
        </p:grpSpPr>
        <p:sp>
          <p:nvSpPr>
            <p:cNvPr id="10" name="Rounded Rectangle 9"/>
            <p:cNvSpPr/>
            <p:nvPr/>
          </p:nvSpPr>
          <p:spPr>
            <a:xfrm>
              <a:off x="1003109" y="5073812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ผลการเรียนรู้ที่คาดหวัง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857" y="4746954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8202305" y="0"/>
            <a:ext cx="3989695" cy="1239115"/>
            <a:chOff x="8202305" y="-980"/>
            <a:chExt cx="3989695" cy="1239115"/>
          </a:xfrm>
        </p:grpSpPr>
        <p:sp>
          <p:nvSpPr>
            <p:cNvPr id="13" name="Rectangle 12"/>
            <p:cNvSpPr/>
            <p:nvPr/>
          </p:nvSpPr>
          <p:spPr>
            <a:xfrm>
              <a:off x="10331354" y="-980"/>
              <a:ext cx="1860645" cy="3285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2305" y="454314"/>
              <a:ext cx="3989694" cy="328526"/>
            </a:xfrm>
            <a:prstGeom prst="rect">
              <a:avLst/>
            </a:prstGeom>
            <a:solidFill>
              <a:srgbClr val="89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331355" y="909609"/>
              <a:ext cx="1860645" cy="3285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12" r="96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6570" y="161308"/>
            <a:ext cx="1331422" cy="78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4" y="297184"/>
            <a:ext cx="6778827" cy="785048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24600" y="36159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8500" y="1261721"/>
            <a:ext cx="6102056" cy="2811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3194" y="4073139"/>
            <a:ext cx="6312668" cy="278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4" y="297184"/>
            <a:ext cx="6778827" cy="785048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24600" y="36159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3996" y="1191206"/>
            <a:ext cx="6139952" cy="3211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664" y="4863471"/>
            <a:ext cx="6090284" cy="18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559" y="3129398"/>
            <a:ext cx="5783977" cy="3525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0559" y="1150091"/>
            <a:ext cx="6156325" cy="225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404004" y="1393977"/>
            <a:ext cx="8450621" cy="561975"/>
            <a:chOff x="2547937" y="1404789"/>
            <a:chExt cx="8450621" cy="5619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04004" y="1972598"/>
            <a:ext cx="5254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A. Read these directions and name four places on the map.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32460"/>
            <a:ext cx="6163733" cy="292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137" y="2517600"/>
            <a:ext cx="5510488" cy="406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69615" y="1399108"/>
            <a:ext cx="8450621" cy="561975"/>
            <a:chOff x="2547937" y="1404789"/>
            <a:chExt cx="8450621" cy="5619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29" name="Straight Connector 28"/>
            <p:cNvCxnSpPr>
              <a:stCxn id="28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5496" y="2028647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B. Write the meanings of these signs.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496" y="2497927"/>
            <a:ext cx="5610921" cy="1494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2838" y="2249903"/>
            <a:ext cx="1223139" cy="1186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5608" y="2235898"/>
            <a:ext cx="1446478" cy="1200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7742" y="4106628"/>
            <a:ext cx="1245823" cy="1184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4560" y="4106628"/>
            <a:ext cx="1301046" cy="1152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5489" y="5583468"/>
            <a:ext cx="1119188" cy="11251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3143" y="5526300"/>
            <a:ext cx="1282171" cy="11644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23780" y="5608414"/>
            <a:ext cx="1300163" cy="11073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8792" y="3992098"/>
            <a:ext cx="1275192" cy="13426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77170" y="3992098"/>
            <a:ext cx="1379656" cy="133254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1534" y="5608414"/>
            <a:ext cx="1138238" cy="107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6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47937" y="1586198"/>
            <a:ext cx="8450621" cy="561975"/>
            <a:chOff x="2547937" y="1404789"/>
            <a:chExt cx="8450621" cy="5619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29" name="Straight Connector 28"/>
            <p:cNvCxnSpPr>
              <a:stCxn id="28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t="10508"/>
          <a:stretch/>
        </p:blipFill>
        <p:spPr>
          <a:xfrm>
            <a:off x="4028890" y="3000952"/>
            <a:ext cx="6392863" cy="365210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547937" y="2394530"/>
            <a:ext cx="6272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 Put these sentences in the correct order and make the conversation.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10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47937" y="1586198"/>
            <a:ext cx="8450621" cy="561975"/>
            <a:chOff x="2547937" y="1404789"/>
            <a:chExt cx="8450621" cy="5619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29" name="Straight Connector 28"/>
            <p:cNvCxnSpPr>
              <a:stCxn id="28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5588"/>
          <a:stretch/>
        </p:blipFill>
        <p:spPr>
          <a:xfrm>
            <a:off x="3834870" y="3102552"/>
            <a:ext cx="6303433" cy="28634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47937" y="2394530"/>
            <a:ext cx="4650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D. Complete the conversation with the words </a:t>
            </a:r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given.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559" y="332520"/>
            <a:ext cx="6991350" cy="714375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547937" y="1586198"/>
            <a:ext cx="8450621" cy="561975"/>
            <a:chOff x="2547937" y="1404789"/>
            <a:chExt cx="8450621" cy="5619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29" name="Straight Connector 28"/>
            <p:cNvCxnSpPr>
              <a:stCxn id="28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1888" y="1841659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E. From the map, write the directions to three </a:t>
            </a:r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places.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885" y="2675954"/>
            <a:ext cx="5230951" cy="336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7253"/>
          <a:stretch/>
        </p:blipFill>
        <p:spPr>
          <a:xfrm>
            <a:off x="5920453" y="2409171"/>
            <a:ext cx="5893594" cy="39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731" y="313470"/>
            <a:ext cx="6972300" cy="75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922" y="1912312"/>
            <a:ext cx="6539442" cy="34640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34789" y="1344881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Read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letter.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413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731" y="313470"/>
            <a:ext cx="6972300" cy="75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91525" y="1417683"/>
            <a:ext cx="4937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A. Draw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map showing the location of </a:t>
            </a:r>
            <a:r>
              <a:rPr lang="en-US" sz="2400" b="1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Thip’s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house.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9659" y="2231086"/>
            <a:ext cx="7001934" cy="363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60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8902" y="163773"/>
            <a:ext cx="6774432" cy="78453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10500" y="2401151"/>
            <a:ext cx="318709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In this unit, you will learn about</a:t>
            </a:r>
            <a:r>
              <a:rPr lang="en-US" sz="2400" b="1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... </a:t>
            </a:r>
            <a:endParaRPr lang="th-TH" sz="2400" b="1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412" r="96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789" y="1848795"/>
            <a:ext cx="1331422" cy="78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302" y="1239115"/>
            <a:ext cx="6753666" cy="5268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B7DEE8"/>
              </a:clrFrom>
              <a:clrTo>
                <a:srgbClr val="B7DEE8">
                  <a:alpha val="0"/>
                </a:srgbClr>
              </a:clrTo>
            </a:clrChange>
          </a:blip>
          <a:srcRect l="12266" t="13084" r="5220" b="3328"/>
          <a:stretch/>
        </p:blipFill>
        <p:spPr>
          <a:xfrm>
            <a:off x="141845" y="3641573"/>
            <a:ext cx="4724400" cy="198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731" y="313470"/>
            <a:ext cx="6972300" cy="75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92461" y="1871132"/>
            <a:ext cx="7788805" cy="2472267"/>
            <a:chOff x="2828395" y="1667933"/>
            <a:chExt cx="7390871" cy="23682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8395" y="1667933"/>
              <a:ext cx="5452005" cy="236829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6341533" y="1972734"/>
              <a:ext cx="3877733" cy="1892306"/>
              <a:chOff x="6341533" y="1972734"/>
              <a:chExt cx="3877733" cy="189230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341533" y="1972734"/>
                <a:ext cx="3877733" cy="2624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341533" y="2298702"/>
                <a:ext cx="3877733" cy="2624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41533" y="2624670"/>
                <a:ext cx="3877733" cy="2624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341533" y="2950638"/>
                <a:ext cx="3877733" cy="2624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341533" y="3276606"/>
                <a:ext cx="3877733" cy="2624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341533" y="3602574"/>
                <a:ext cx="3877733" cy="2624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53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731" y="313470"/>
            <a:ext cx="6972300" cy="75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631" y="2633920"/>
            <a:ext cx="6121400" cy="4063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9" y="1393421"/>
            <a:ext cx="5753630" cy="248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84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405" y="0"/>
            <a:ext cx="6515595" cy="1427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734"/>
          <a:stretch/>
        </p:blipFill>
        <p:spPr>
          <a:xfrm>
            <a:off x="2414146" y="1382189"/>
            <a:ext cx="5162456" cy="33273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220" y="1698614"/>
            <a:ext cx="3835894" cy="817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4147" y="4761043"/>
            <a:ext cx="5162456" cy="20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4096987" cy="6858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991815" y="12265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6991815" y="22933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9985" y="0"/>
            <a:ext cx="7712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46220"/>
            <a:ext cx="2265528" cy="571178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043"/>
          <a:stretch/>
        </p:blipFill>
        <p:spPr>
          <a:xfrm>
            <a:off x="4504461" y="1146220"/>
            <a:ext cx="6680006" cy="5551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1756" t="11773" r="1494" b="6803"/>
          <a:stretch/>
        </p:blipFill>
        <p:spPr>
          <a:xfrm>
            <a:off x="498987" y="2721958"/>
            <a:ext cx="3444736" cy="2162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7" b="93072" l="3030" r="20856">
                        <a14:foregroundMark x1="17469" y1="22289" x2="19430" y2="18675"/>
                        <a14:foregroundMark x1="12834" y1="8735" x2="16934" y2="14157"/>
                        <a14:foregroundMark x1="5348" y1="14458" x2="12121" y2="14157"/>
                      </a14:backgroundRemoval>
                    </a14:imgEffect>
                  </a14:imgLayer>
                </a14:imgProps>
              </a:ext>
            </a:extLst>
          </a:blip>
          <a:srcRect l="606" t="3812" r="79334" b="6803"/>
          <a:stretch/>
        </p:blipFill>
        <p:spPr>
          <a:xfrm rot="16200000">
            <a:off x="3554257" y="1234418"/>
            <a:ext cx="778933" cy="2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443" y="938611"/>
            <a:ext cx="1123950" cy="561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84649" y="971894"/>
            <a:ext cx="5229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A. </a:t>
            </a:r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Match the places with the reasons to go to these places. </a:t>
            </a:r>
            <a:endParaRPr lang="th-TH" sz="24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443" y="1633132"/>
            <a:ext cx="5383213" cy="139592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78557" y="3161601"/>
            <a:ext cx="4445469" cy="3696398"/>
            <a:chOff x="4765355" y="3161602"/>
            <a:chExt cx="4445469" cy="36963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/>
            <a:srcRect t="23192" r="53151"/>
            <a:stretch/>
          </p:blipFill>
          <p:spPr>
            <a:xfrm>
              <a:off x="4765355" y="3161602"/>
              <a:ext cx="2838587" cy="369639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6"/>
            <a:srcRect l="63145" t="23192" r="6816"/>
            <a:stretch/>
          </p:blipFill>
          <p:spPr>
            <a:xfrm>
              <a:off x="7390733" y="3161602"/>
              <a:ext cx="1820091" cy="36963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270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569" y="1623734"/>
            <a:ext cx="1123950" cy="561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24228" y="1673888"/>
            <a:ext cx="5174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B.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Write 3 sentences about places. See the example below.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75569" y="2482196"/>
            <a:ext cx="6653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We can have dinner with our friends at the restaurant. You can buy meat or poultry at the supermarket. The supermarket opens 24 hours.</a:t>
            </a:r>
            <a:endParaRPr lang="th-TH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569" y="3649947"/>
            <a:ext cx="71151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969" y="1293854"/>
            <a:ext cx="1123950" cy="561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46947" y="1343063"/>
            <a:ext cx="5965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 Match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directions and location prepositions with the </a:t>
            </a:r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pictures.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95969" y="1963939"/>
            <a:ext cx="6653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Directions</a:t>
            </a:r>
            <a:endParaRPr lang="th-TH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969" y="2397955"/>
            <a:ext cx="5432432" cy="1033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969" y="3659097"/>
            <a:ext cx="66865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234" y="1381173"/>
            <a:ext cx="1123950" cy="561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9194" y="1441592"/>
            <a:ext cx="5965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 Match </a:t>
            </a:r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the directions and location prepositions with the </a:t>
            </a:r>
            <a:r>
              <a:rPr lang="en-US" sz="2400" b="1" dirty="0" smtClean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pictures.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5234" y="2027815"/>
            <a:ext cx="6653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Location Prepositions</a:t>
            </a:r>
            <a:endParaRPr lang="th-TH" sz="2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834" y="2001972"/>
            <a:ext cx="5151822" cy="951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993" y="3144954"/>
            <a:ext cx="5740674" cy="363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1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29424"/>
            <a:ext cx="2265528" cy="562857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4" y="252777"/>
            <a:ext cx="6778827" cy="785048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24600" y="36159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262" y="2025200"/>
            <a:ext cx="7286453" cy="36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4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29424"/>
            <a:ext cx="2265528" cy="562857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4" y="252777"/>
            <a:ext cx="6778827" cy="785048"/>
          </a:xfrm>
          <a:prstGeom prst="rect">
            <a:avLst/>
          </a:prstGeom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24600" y="361593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178"/>
            <a:ext cx="4028889" cy="12452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454" y="1777909"/>
            <a:ext cx="7362421" cy="38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CHECK" val="0"/>
  <p:tag name="ARTICULATE_PROJECT_OPEN" val="1"/>
  <p:tag name="ARTICULATE_REFERENCE_ID" val="1a726749-316c-4a73-b0da-cea7ee98aee4"/>
  <p:tag name="ARTICULATE_DESIGN_ID_THÈME OFFICE" val="5nnYEcOWqTD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492362-\\mac\home\desktop\ppt-dl-v3.pptx"/>
  <p:tag name="ARTICULATE_PRESENTER_VERSION" val="8"/>
  <p:tag name="ARTICULATE_USED_PAGE_ORIENTATION" val="1"/>
  <p:tag name="ARTICULATE_USED_PAGE_SIZE" val="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249</Words>
  <Application>Microsoft Office PowerPoint</Application>
  <PresentationFormat>Widescreen</PresentationFormat>
  <Paragraphs>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Angsana New</vt:lpstr>
      <vt:lpstr>Arial</vt:lpstr>
      <vt:lpstr>Calibri</vt:lpstr>
      <vt:lpstr>Calibri Light</vt:lpstr>
      <vt:lpstr>Cordia New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Allison LaMotte</dc:creator>
  <cp:lastModifiedBy>EGAT</cp:lastModifiedBy>
  <cp:revision>109</cp:revision>
  <dcterms:created xsi:type="dcterms:W3CDTF">2018-03-23T14:24:03Z</dcterms:created>
  <dcterms:modified xsi:type="dcterms:W3CDTF">2021-07-12T13:25:06Z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6055E244-3778-404C-B4BD-E8BB899D1B33</vt:lpwstr>
  </property>
  <property fmtid="{D5CDD505-2E9C-101B-9397-08002B2CF9AE}" pid="3" name="ArticulatePath">
    <vt:lpwstr>Présentation1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ProjectFull">
    <vt:lpwstr>\\Mac\Home\Desktop\ppt-dl-v3.ppta</vt:lpwstr>
  </property>
</Properties>
</file>