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3" r:id="rId2"/>
    <p:sldId id="274" r:id="rId3"/>
    <p:sldId id="259" r:id="rId4"/>
    <p:sldId id="275" r:id="rId5"/>
    <p:sldId id="276" r:id="rId6"/>
    <p:sldId id="268" r:id="rId7"/>
    <p:sldId id="270" r:id="rId8"/>
  </p:sldIdLst>
  <p:sldSz cx="18288000" cy="10287000"/>
  <p:notesSz cx="6858000" cy="9144000"/>
  <p:embeddedFontLst>
    <p:embeddedFont>
      <p:font typeface="Bai Jamjuree" panose="020B0604020202020204" charset="-34"/>
      <p:regular r:id="rId9"/>
      <p:bold r:id="rId10"/>
      <p:italic r:id="rId11"/>
      <p:boldItalic r:id="rId12"/>
    </p:embeddedFont>
    <p:embeddedFont>
      <p:font typeface="Bai Jamjuree Medium" panose="020B0604020202020204" charset="-34"/>
      <p:regular r:id="rId13"/>
      <p:italic r:id="rId14"/>
    </p:embeddedFont>
    <p:embeddedFont>
      <p:font typeface="Gliker Semi-Bold" panose="020B0604020202020204" charset="0"/>
      <p:regular r:id="rId15"/>
    </p:embeddedFont>
    <p:embeddedFont>
      <p:font typeface="TH Sarabun New" panose="020B0500040200020003" pitchFamily="34" charset="-34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2BB34E-C0A6-4BA4-8E6F-4E020E83A13E}" v="1" dt="2024-10-05T08:27:21.1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4" autoAdjust="0"/>
    <p:restoredTop sz="94622" autoAdjust="0"/>
  </p:normalViewPr>
  <p:slideViewPr>
    <p:cSldViewPr>
      <p:cViewPr varScale="1">
        <p:scale>
          <a:sx n="52" d="100"/>
          <a:sy n="52" d="100"/>
        </p:scale>
        <p:origin x="826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4FE8415-730F-87C9-748A-9D1F12C80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58320"/>
            <a:ext cx="18647746" cy="10706141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7295807" y="2043163"/>
            <a:ext cx="3086100" cy="1199054"/>
            <a:chOff x="1377823" y="236193"/>
            <a:chExt cx="812800" cy="315800"/>
          </a:xfrm>
        </p:grpSpPr>
        <p:sp>
          <p:nvSpPr>
            <p:cNvPr id="12" name="Freeform 12"/>
            <p:cNvSpPr/>
            <p:nvPr/>
          </p:nvSpPr>
          <p:spPr>
            <a:xfrm>
              <a:off x="1377823" y="236193"/>
              <a:ext cx="812800" cy="259472"/>
            </a:xfrm>
            <a:custGeom>
              <a:avLst/>
              <a:gdLst/>
              <a:ahLst/>
              <a:cxnLst/>
              <a:rect l="l" t="t" r="r" b="b"/>
              <a:pathLst>
                <a:path w="812800" h="211847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61675"/>
                  </a:lnTo>
                  <a:cubicBezTo>
                    <a:pt x="812800" y="174981"/>
                    <a:pt x="807514" y="187743"/>
                    <a:pt x="798105" y="197152"/>
                  </a:cubicBezTo>
                  <a:cubicBezTo>
                    <a:pt x="788695" y="206561"/>
                    <a:pt x="775934" y="211847"/>
                    <a:pt x="762627" y="211847"/>
                  </a:cubicBezTo>
                  <a:lnTo>
                    <a:pt x="50173" y="211847"/>
                  </a:lnTo>
                  <a:cubicBezTo>
                    <a:pt x="36866" y="211847"/>
                    <a:pt x="24105" y="206561"/>
                    <a:pt x="14695" y="197152"/>
                  </a:cubicBezTo>
                  <a:cubicBezTo>
                    <a:pt x="5286" y="187743"/>
                    <a:pt x="0" y="174981"/>
                    <a:pt x="0" y="161675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/>
            <a:lstStyle/>
            <a:p>
              <a:endParaRPr lang="th-TH" sz="9600" dirty="0">
                <a:latin typeface="Bai Jamjuree" panose="00000500000000000000" pitchFamily="2" charset="-34"/>
                <a:cs typeface="Bai Jamjuree" panose="00000500000000000000" pitchFamily="2" charset="-34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77823" y="292521"/>
              <a:ext cx="812800" cy="259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th-TH" sz="4400" b="1" spc="219" dirty="0">
                  <a:solidFill>
                    <a:srgbClr val="002060"/>
                  </a:solidFill>
                  <a:latin typeface="Bai Jamjuree" panose="00000500000000000000" pitchFamily="2" charset="-34"/>
                  <a:ea typeface="Lato"/>
                  <a:cs typeface="Bai Jamjuree" panose="00000500000000000000" pitchFamily="2" charset="-34"/>
                  <a:sym typeface="Lato"/>
                </a:rPr>
                <a:t>บทเรียนที่</a:t>
              </a:r>
              <a:endParaRPr lang="en-US" sz="4400" b="1" spc="219" dirty="0">
                <a:solidFill>
                  <a:srgbClr val="002060"/>
                </a:solidFill>
                <a:latin typeface="Bai Jamjuree" panose="00000500000000000000" pitchFamily="2" charset="-34"/>
                <a:ea typeface="Lato"/>
                <a:cs typeface="Bai Jamjuree" panose="00000500000000000000" pitchFamily="2" charset="-34"/>
                <a:sym typeface="Lato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295807" y="3693884"/>
            <a:ext cx="10534993" cy="381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h-TH" sz="8800" b="1" dirty="0">
                <a:solidFill>
                  <a:schemeClr val="accent6">
                    <a:lumMod val="50000"/>
                  </a:schemeClr>
                </a:solidFill>
                <a:latin typeface="Bai Jamjuree" panose="00000500000000000000" pitchFamily="2" charset="-34"/>
                <a:ea typeface="+mj-ea"/>
                <a:cs typeface="Bai Jamjuree" panose="00000500000000000000" pitchFamily="2" charset="-34"/>
                <a:sym typeface="Gliker Semi-Bold"/>
              </a:rPr>
              <a:t>คำปฏิญาณ กฎ 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h-TH" sz="8800" b="1" dirty="0">
                <a:solidFill>
                  <a:schemeClr val="accent6">
                    <a:lumMod val="50000"/>
                  </a:schemeClr>
                </a:solidFill>
                <a:latin typeface="Bai Jamjuree" panose="00000500000000000000" pitchFamily="2" charset="-34"/>
                <a:ea typeface="+mj-ea"/>
                <a:cs typeface="Bai Jamjuree" panose="00000500000000000000" pitchFamily="2" charset="-34"/>
                <a:sym typeface="Gliker Semi-Bold"/>
              </a:rPr>
              <a:t>และคติพจน์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h-TH" sz="8800" b="1" dirty="0">
                <a:solidFill>
                  <a:schemeClr val="accent6">
                    <a:lumMod val="50000"/>
                  </a:schemeClr>
                </a:solidFill>
                <a:latin typeface="Bai Jamjuree" panose="00000500000000000000" pitchFamily="2" charset="-34"/>
                <a:ea typeface="+mj-ea"/>
                <a:cs typeface="Bai Jamjuree" panose="00000500000000000000" pitchFamily="2" charset="-34"/>
                <a:sym typeface="Gliker Semi-Bold"/>
              </a:rPr>
              <a:t>ของลูกเสือวิสามัญ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09B2EDF-BF6B-BA4A-A6AA-E58290405E64}"/>
              </a:ext>
            </a:extLst>
          </p:cNvPr>
          <p:cNvSpPr/>
          <p:nvPr/>
        </p:nvSpPr>
        <p:spPr>
          <a:xfrm>
            <a:off x="10591800" y="1790775"/>
            <a:ext cx="1489957" cy="14899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BF3B27-3BBA-DFF4-3F6E-C6A41DF300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15" y="1990688"/>
            <a:ext cx="5353385" cy="5270679"/>
          </a:xfrm>
          <a:prstGeom prst="round2Diag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7162801" y="0"/>
            <a:ext cx="11125200" cy="10287000"/>
            <a:chOff x="0" y="0"/>
            <a:chExt cx="2709331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09331" cy="2709333"/>
            </a:xfrm>
            <a:custGeom>
              <a:avLst/>
              <a:gdLst/>
              <a:ahLst/>
              <a:cxnLst/>
              <a:rect l="l" t="t" r="r" b="b"/>
              <a:pathLst>
                <a:path w="2709331" h="2709333">
                  <a:moveTo>
                    <a:pt x="0" y="0"/>
                  </a:moveTo>
                  <a:lnTo>
                    <a:pt x="2709331" y="0"/>
                  </a:lnTo>
                  <a:lnTo>
                    <a:pt x="270933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709331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2" name="Group 2">
            <a:extLst>
              <a:ext uri="{FF2B5EF4-FFF2-40B4-BE49-F238E27FC236}">
                <a16:creationId xmlns:a16="http://schemas.microsoft.com/office/drawing/2014/main" id="{529AF8E9-250A-9644-F2A9-1006A1C03347}"/>
              </a:ext>
            </a:extLst>
          </p:cNvPr>
          <p:cNvGrpSpPr/>
          <p:nvPr/>
        </p:nvGrpSpPr>
        <p:grpSpPr>
          <a:xfrm>
            <a:off x="-46827" y="23737"/>
            <a:ext cx="18347897" cy="4471748"/>
            <a:chOff x="0" y="0"/>
            <a:chExt cx="4832368" cy="1177744"/>
          </a:xfrm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10F46979-D1F5-3F27-2DB1-BE182DF59A8F}"/>
                </a:ext>
              </a:extLst>
            </p:cNvPr>
            <p:cNvSpPr/>
            <p:nvPr/>
          </p:nvSpPr>
          <p:spPr>
            <a:xfrm>
              <a:off x="0" y="0"/>
              <a:ext cx="4832368" cy="1177744"/>
            </a:xfrm>
            <a:custGeom>
              <a:avLst/>
              <a:gdLst/>
              <a:ahLst/>
              <a:cxnLst/>
              <a:rect l="l" t="t" r="r" b="b"/>
              <a:pathLst>
                <a:path w="4832368" h="1177744">
                  <a:moveTo>
                    <a:pt x="0" y="0"/>
                  </a:moveTo>
                  <a:lnTo>
                    <a:pt x="4832368" y="0"/>
                  </a:lnTo>
                  <a:lnTo>
                    <a:pt x="4832368" y="1177744"/>
                  </a:lnTo>
                  <a:lnTo>
                    <a:pt x="0" y="1177744"/>
                  </a:lnTo>
                  <a:close/>
                </a:path>
              </a:pathLst>
            </a:custGeom>
            <a:solidFill>
              <a:srgbClr val="9BE9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4" name="TextBox 4">
              <a:extLst>
                <a:ext uri="{FF2B5EF4-FFF2-40B4-BE49-F238E27FC236}">
                  <a16:creationId xmlns:a16="http://schemas.microsoft.com/office/drawing/2014/main" id="{B769203B-F9DC-F762-72B5-601649450191}"/>
                </a:ext>
              </a:extLst>
            </p:cNvPr>
            <p:cNvSpPr txBox="1"/>
            <p:nvPr/>
          </p:nvSpPr>
          <p:spPr>
            <a:xfrm>
              <a:off x="0" y="-38100"/>
              <a:ext cx="4832368" cy="1215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Freeform 11">
            <a:extLst>
              <a:ext uri="{FF2B5EF4-FFF2-40B4-BE49-F238E27FC236}">
                <a16:creationId xmlns:a16="http://schemas.microsoft.com/office/drawing/2014/main" id="{B5C05BF3-EDFF-E372-5B45-6423424EB246}"/>
              </a:ext>
            </a:extLst>
          </p:cNvPr>
          <p:cNvSpPr/>
          <p:nvPr/>
        </p:nvSpPr>
        <p:spPr>
          <a:xfrm>
            <a:off x="15354315" y="207374"/>
            <a:ext cx="2497972" cy="2457096"/>
          </a:xfrm>
          <a:custGeom>
            <a:avLst/>
            <a:gdLst/>
            <a:ahLst/>
            <a:cxnLst/>
            <a:rect l="l" t="t" r="r" b="b"/>
            <a:pathLst>
              <a:path w="2497972" h="2457096">
                <a:moveTo>
                  <a:pt x="0" y="0"/>
                </a:moveTo>
                <a:lnTo>
                  <a:pt x="2497971" y="0"/>
                </a:lnTo>
                <a:lnTo>
                  <a:pt x="2497971" y="2457096"/>
                </a:lnTo>
                <a:lnTo>
                  <a:pt x="0" y="245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3" name="Freeform 15">
            <a:extLst>
              <a:ext uri="{FF2B5EF4-FFF2-40B4-BE49-F238E27FC236}">
                <a16:creationId xmlns:a16="http://schemas.microsoft.com/office/drawing/2014/main" id="{0B72ED08-A788-23A7-0ACA-25A850E095C9}"/>
              </a:ext>
            </a:extLst>
          </p:cNvPr>
          <p:cNvSpPr/>
          <p:nvPr/>
        </p:nvSpPr>
        <p:spPr>
          <a:xfrm>
            <a:off x="-46827" y="-69047"/>
            <a:ext cx="3317088" cy="1641958"/>
          </a:xfrm>
          <a:custGeom>
            <a:avLst/>
            <a:gdLst/>
            <a:ahLst/>
            <a:cxnLst/>
            <a:rect l="l" t="t" r="r" b="b"/>
            <a:pathLst>
              <a:path w="3317088" h="1641958">
                <a:moveTo>
                  <a:pt x="0" y="0"/>
                </a:moveTo>
                <a:lnTo>
                  <a:pt x="3317087" y="0"/>
                </a:lnTo>
                <a:lnTo>
                  <a:pt x="3317087" y="1641959"/>
                </a:lnTo>
                <a:lnTo>
                  <a:pt x="0" y="16419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4" name="Freeform 21">
            <a:extLst>
              <a:ext uri="{FF2B5EF4-FFF2-40B4-BE49-F238E27FC236}">
                <a16:creationId xmlns:a16="http://schemas.microsoft.com/office/drawing/2014/main" id="{C0D33425-9816-706B-A2A3-CDC478FBD02B}"/>
              </a:ext>
            </a:extLst>
          </p:cNvPr>
          <p:cNvSpPr/>
          <p:nvPr/>
        </p:nvSpPr>
        <p:spPr>
          <a:xfrm rot="297651">
            <a:off x="12421409" y="292158"/>
            <a:ext cx="2425658" cy="1111392"/>
          </a:xfrm>
          <a:custGeom>
            <a:avLst/>
            <a:gdLst/>
            <a:ahLst/>
            <a:cxnLst/>
            <a:rect l="l" t="t" r="r" b="b"/>
            <a:pathLst>
              <a:path w="2425658" h="1111392">
                <a:moveTo>
                  <a:pt x="0" y="0"/>
                </a:moveTo>
                <a:lnTo>
                  <a:pt x="2425658" y="0"/>
                </a:lnTo>
                <a:lnTo>
                  <a:pt x="2425658" y="1111393"/>
                </a:lnTo>
                <a:lnTo>
                  <a:pt x="0" y="1111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5" name="Freeform 7">
            <a:extLst>
              <a:ext uri="{FF2B5EF4-FFF2-40B4-BE49-F238E27FC236}">
                <a16:creationId xmlns:a16="http://schemas.microsoft.com/office/drawing/2014/main" id="{4A635DE2-E41E-C787-513A-2C246AE2DB1E}"/>
              </a:ext>
            </a:extLst>
          </p:cNvPr>
          <p:cNvSpPr/>
          <p:nvPr/>
        </p:nvSpPr>
        <p:spPr>
          <a:xfrm>
            <a:off x="303197" y="3216989"/>
            <a:ext cx="3635414" cy="5566868"/>
          </a:xfrm>
          <a:custGeom>
            <a:avLst/>
            <a:gdLst/>
            <a:ahLst/>
            <a:cxnLst/>
            <a:rect l="l" t="t" r="r" b="b"/>
            <a:pathLst>
              <a:path w="5394163" h="8260024">
                <a:moveTo>
                  <a:pt x="0" y="0"/>
                </a:moveTo>
                <a:lnTo>
                  <a:pt x="5394163" y="0"/>
                </a:lnTo>
                <a:lnTo>
                  <a:pt x="5394163" y="8260024"/>
                </a:lnTo>
                <a:lnTo>
                  <a:pt x="0" y="82600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6" name="Freeform 12">
            <a:extLst>
              <a:ext uri="{FF2B5EF4-FFF2-40B4-BE49-F238E27FC236}">
                <a16:creationId xmlns:a16="http://schemas.microsoft.com/office/drawing/2014/main" id="{500B2AD2-F1B1-95C5-7D0C-905B2BD21F58}"/>
              </a:ext>
            </a:extLst>
          </p:cNvPr>
          <p:cNvSpPr/>
          <p:nvPr/>
        </p:nvSpPr>
        <p:spPr>
          <a:xfrm>
            <a:off x="463182" y="6775620"/>
            <a:ext cx="3833869" cy="3039212"/>
          </a:xfrm>
          <a:custGeom>
            <a:avLst/>
            <a:gdLst/>
            <a:ahLst/>
            <a:cxnLst/>
            <a:rect l="l" t="t" r="r" b="b"/>
            <a:pathLst>
              <a:path w="3833869" h="3039212">
                <a:moveTo>
                  <a:pt x="0" y="0"/>
                </a:moveTo>
                <a:lnTo>
                  <a:pt x="3833869" y="0"/>
                </a:lnTo>
                <a:lnTo>
                  <a:pt x="3833869" y="3039213"/>
                </a:lnTo>
                <a:lnTo>
                  <a:pt x="0" y="30392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47" name="Group 13">
            <a:extLst>
              <a:ext uri="{FF2B5EF4-FFF2-40B4-BE49-F238E27FC236}">
                <a16:creationId xmlns:a16="http://schemas.microsoft.com/office/drawing/2014/main" id="{51D4CCE3-0665-C68F-8E2C-6716ED51FC8C}"/>
              </a:ext>
            </a:extLst>
          </p:cNvPr>
          <p:cNvGrpSpPr/>
          <p:nvPr/>
        </p:nvGrpSpPr>
        <p:grpSpPr>
          <a:xfrm>
            <a:off x="461835" y="8016451"/>
            <a:ext cx="4868837" cy="2248518"/>
            <a:chOff x="0" y="0"/>
            <a:chExt cx="6491783" cy="2998024"/>
          </a:xfrm>
        </p:grpSpPr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145251BB-16BC-953B-235A-A4E6330A053E}"/>
                </a:ext>
              </a:extLst>
            </p:cNvPr>
            <p:cNvSpPr/>
            <p:nvPr/>
          </p:nvSpPr>
          <p:spPr>
            <a:xfrm>
              <a:off x="0" y="0"/>
              <a:ext cx="6491783" cy="2998024"/>
            </a:xfrm>
            <a:custGeom>
              <a:avLst/>
              <a:gdLst/>
              <a:ahLst/>
              <a:cxnLst/>
              <a:rect l="l" t="t" r="r" b="b"/>
              <a:pathLst>
                <a:path w="6491783" h="2998024">
                  <a:moveTo>
                    <a:pt x="0" y="0"/>
                  </a:moveTo>
                  <a:lnTo>
                    <a:pt x="6491783" y="0"/>
                  </a:lnTo>
                  <a:lnTo>
                    <a:pt x="6491783" y="2998024"/>
                  </a:lnTo>
                  <a:lnTo>
                    <a:pt x="0" y="2998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75BF7708-9C67-6631-FE40-88A04ACFF1EF}"/>
                </a:ext>
              </a:extLst>
            </p:cNvPr>
            <p:cNvSpPr/>
            <p:nvPr/>
          </p:nvSpPr>
          <p:spPr>
            <a:xfrm>
              <a:off x="4736382" y="1292101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5"/>
                  </a:lnTo>
                  <a:lnTo>
                    <a:pt x="0" y="500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2F3FD5FF-1B23-EC45-7849-D1D0D6A5D8A5}"/>
                </a:ext>
              </a:extLst>
            </p:cNvPr>
            <p:cNvSpPr/>
            <p:nvPr/>
          </p:nvSpPr>
          <p:spPr>
            <a:xfrm>
              <a:off x="3700701" y="2234764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450B2DFE-9EDF-5B8B-7DEF-C8BB1C730246}"/>
                </a:ext>
              </a:extLst>
            </p:cNvPr>
            <p:cNvSpPr/>
            <p:nvPr/>
          </p:nvSpPr>
          <p:spPr>
            <a:xfrm rot="2700000">
              <a:off x="3062280" y="892477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1" y="0"/>
                  </a:lnTo>
                  <a:lnTo>
                    <a:pt x="540691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2" name="TextBox 8">
            <a:extLst>
              <a:ext uri="{FF2B5EF4-FFF2-40B4-BE49-F238E27FC236}">
                <a16:creationId xmlns:a16="http://schemas.microsoft.com/office/drawing/2014/main" id="{13690EE4-4665-2D0B-A0CC-45AD0EF921BE}"/>
              </a:ext>
            </a:extLst>
          </p:cNvPr>
          <p:cNvSpPr txBox="1"/>
          <p:nvPr/>
        </p:nvSpPr>
        <p:spPr>
          <a:xfrm>
            <a:off x="4865560" y="3359406"/>
            <a:ext cx="9002838" cy="1103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</a:pPr>
            <a:r>
              <a:rPr lang="th-TH" sz="9600" b="1" spc="300" dirty="0">
                <a:solidFill>
                  <a:srgbClr val="002060"/>
                </a:solidFill>
                <a:latin typeface="Bai Jamjuree" panose="00000500000000000000" pitchFamily="2" charset="-34"/>
                <a:ea typeface="Helios Extended Bold"/>
                <a:cs typeface="Bai Jamjuree" panose="00000500000000000000" pitchFamily="2" charset="-34"/>
                <a:sym typeface="Helios Extended Bold"/>
              </a:rPr>
              <a:t>สาระการเรียนรู้</a:t>
            </a:r>
            <a:endParaRPr lang="en-US" sz="9600" b="1" spc="300" dirty="0">
              <a:solidFill>
                <a:srgbClr val="002060"/>
              </a:solidFill>
              <a:latin typeface="Bai Jamjuree" panose="00000500000000000000" pitchFamily="2" charset="-34"/>
              <a:ea typeface="Helios Extended Bold"/>
              <a:cs typeface="Bai Jamjuree" panose="00000500000000000000" pitchFamily="2" charset="-34"/>
              <a:sym typeface="Helios Extended Bold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641BF9-1D1F-6175-527B-359E4FEE7688}"/>
              </a:ext>
            </a:extLst>
          </p:cNvPr>
          <p:cNvGrpSpPr/>
          <p:nvPr/>
        </p:nvGrpSpPr>
        <p:grpSpPr>
          <a:xfrm>
            <a:off x="7985737" y="5495081"/>
            <a:ext cx="5791200" cy="830997"/>
            <a:chOff x="8826631" y="1684355"/>
            <a:chExt cx="5791200" cy="830997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8BF5C5DF-A44F-9DC0-1D38-1C2D43DA6B21}"/>
                </a:ext>
              </a:extLst>
            </p:cNvPr>
            <p:cNvSpPr/>
            <p:nvPr/>
          </p:nvSpPr>
          <p:spPr>
            <a:xfrm>
              <a:off x="883920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15" name="กล่องข้อความ 17">
              <a:extLst>
                <a:ext uri="{FF2B5EF4-FFF2-40B4-BE49-F238E27FC236}">
                  <a16:creationId xmlns:a16="http://schemas.microsoft.com/office/drawing/2014/main" id="{2E9571C4-7F66-3B34-6051-8E0E91386E70}"/>
                </a:ext>
              </a:extLst>
            </p:cNvPr>
            <p:cNvSpPr txBox="1"/>
            <p:nvPr/>
          </p:nvSpPr>
          <p:spPr>
            <a:xfrm>
              <a:off x="8826631" y="1684355"/>
              <a:ext cx="57912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just" rtl="0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1.</a:t>
              </a:r>
              <a:r>
                <a:rPr lang="en-US" sz="4800" dirty="0">
                  <a:solidFill>
                    <a:srgbClr val="3F4346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	</a:t>
              </a: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คำปฏิญาณของลูกเสือ</a:t>
              </a:r>
              <a:endPara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9597271-0608-8108-4B8C-6692A4359A84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1866900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033674-1EFF-7B48-B64F-57F147905ABF}"/>
              </a:ext>
            </a:extLst>
          </p:cNvPr>
          <p:cNvGrpSpPr/>
          <p:nvPr/>
        </p:nvGrpSpPr>
        <p:grpSpPr>
          <a:xfrm>
            <a:off x="7985737" y="6366355"/>
            <a:ext cx="7898747" cy="830997"/>
            <a:chOff x="8926011" y="1700814"/>
            <a:chExt cx="7898747" cy="830997"/>
          </a:xfrm>
        </p:grpSpPr>
        <p:sp>
          <p:nvSpPr>
            <p:cNvPr id="18" name="Rounded Rectangle 92">
              <a:extLst>
                <a:ext uri="{FF2B5EF4-FFF2-40B4-BE49-F238E27FC236}">
                  <a16:creationId xmlns:a16="http://schemas.microsoft.com/office/drawing/2014/main" id="{BBB22942-FDED-F800-F7E1-2C3C0B60E889}"/>
                </a:ext>
              </a:extLst>
            </p:cNvPr>
            <p:cNvSpPr/>
            <p:nvPr/>
          </p:nvSpPr>
          <p:spPr>
            <a:xfrm>
              <a:off x="892664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19" name="กล่องข้อความ 17">
              <a:extLst>
                <a:ext uri="{FF2B5EF4-FFF2-40B4-BE49-F238E27FC236}">
                  <a16:creationId xmlns:a16="http://schemas.microsoft.com/office/drawing/2014/main" id="{73482DDD-D7DD-2A4B-E598-77A18238A431}"/>
                </a:ext>
              </a:extLst>
            </p:cNvPr>
            <p:cNvSpPr txBox="1"/>
            <p:nvPr/>
          </p:nvSpPr>
          <p:spPr>
            <a:xfrm>
              <a:off x="8926011" y="1700814"/>
              <a:ext cx="789874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2</a:t>
              </a:r>
              <a:r>
                <a:rPr lang="en-US" sz="4800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.</a:t>
              </a:r>
              <a:r>
                <a:rPr lang="en-US" sz="4800" dirty="0">
                  <a:solidFill>
                    <a:srgbClr val="3F4346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	</a:t>
              </a: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กฎของลูกเสือ</a:t>
              </a:r>
              <a:endPara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4862927-66C4-E9B9-9D0E-8E83D4477A0C}"/>
                </a:ext>
              </a:extLst>
            </p:cNvPr>
            <p:cNvCxnSpPr>
              <a:cxnSpLocks/>
            </p:cNvCxnSpPr>
            <p:nvPr/>
          </p:nvCxnSpPr>
          <p:spPr>
            <a:xfrm>
              <a:off x="9535611" y="1872323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F7EA927-3288-73ED-AEC2-25691874603C}"/>
              </a:ext>
            </a:extLst>
          </p:cNvPr>
          <p:cNvGrpSpPr/>
          <p:nvPr/>
        </p:nvGrpSpPr>
        <p:grpSpPr>
          <a:xfrm>
            <a:off x="8001007" y="7181036"/>
            <a:ext cx="7898747" cy="830997"/>
            <a:chOff x="8926011" y="1700814"/>
            <a:chExt cx="7898747" cy="830997"/>
          </a:xfrm>
        </p:grpSpPr>
        <p:sp>
          <p:nvSpPr>
            <p:cNvPr id="3" name="Rounded Rectangle 92">
              <a:extLst>
                <a:ext uri="{FF2B5EF4-FFF2-40B4-BE49-F238E27FC236}">
                  <a16:creationId xmlns:a16="http://schemas.microsoft.com/office/drawing/2014/main" id="{855D19CB-1D09-6597-E14B-C9532E17F024}"/>
                </a:ext>
              </a:extLst>
            </p:cNvPr>
            <p:cNvSpPr/>
            <p:nvPr/>
          </p:nvSpPr>
          <p:spPr>
            <a:xfrm>
              <a:off x="892664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7" name="กล่องข้อความ 17">
              <a:extLst>
                <a:ext uri="{FF2B5EF4-FFF2-40B4-BE49-F238E27FC236}">
                  <a16:creationId xmlns:a16="http://schemas.microsoft.com/office/drawing/2014/main" id="{FE020097-928F-A31F-9B42-9C4AC9C72C92}"/>
                </a:ext>
              </a:extLst>
            </p:cNvPr>
            <p:cNvSpPr txBox="1"/>
            <p:nvPr/>
          </p:nvSpPr>
          <p:spPr>
            <a:xfrm>
              <a:off x="8926011" y="1700814"/>
              <a:ext cx="789874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3</a:t>
              </a:r>
              <a:r>
                <a:rPr lang="en-US" sz="4800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.</a:t>
              </a:r>
              <a:r>
                <a:rPr lang="en-US" sz="4800" dirty="0">
                  <a:solidFill>
                    <a:srgbClr val="3F4346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	</a:t>
              </a: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คติพจน์ของลูกเสือ</a:t>
              </a:r>
              <a:endPara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D945287-3CB8-3806-2964-CD1B491E118F}"/>
                </a:ext>
              </a:extLst>
            </p:cNvPr>
            <p:cNvCxnSpPr>
              <a:cxnSpLocks/>
            </p:cNvCxnSpPr>
            <p:nvPr/>
          </p:nvCxnSpPr>
          <p:spPr>
            <a:xfrm>
              <a:off x="9535611" y="1872323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CCE95FB8-4E6A-E472-BA99-94DCBACDB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58320"/>
            <a:ext cx="18647746" cy="1070614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7010810" y="9258300"/>
            <a:ext cx="248490" cy="2484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" name="TextBox 2">
            <a:extLst>
              <a:ext uri="{FF2B5EF4-FFF2-40B4-BE49-F238E27FC236}">
                <a16:creationId xmlns:a16="http://schemas.microsoft.com/office/drawing/2014/main" id="{DE0F40F2-0B25-3D85-B6F2-0D14F8325613}"/>
              </a:ext>
            </a:extLst>
          </p:cNvPr>
          <p:cNvSpPr txBox="1"/>
          <p:nvPr/>
        </p:nvSpPr>
        <p:spPr>
          <a:xfrm>
            <a:off x="1371600" y="3292099"/>
            <a:ext cx="14554198" cy="1089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thaiDist">
              <a:lnSpc>
                <a:spcPts val="4079"/>
              </a:lnSpc>
            </a:pPr>
            <a:r>
              <a:rPr lang="th-TH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4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คําปฏิญาณของลูกเสือทุกระดับมีอยู 3 ขอ </a:t>
            </a:r>
            <a:r>
              <a:rPr lang="th-TH" sz="4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ซึ่งการกลาวคําปฏิญาณแตละขอจะตองขึ้นตนด้วยคําวา ดวยเกียรติของขา ขาสัญญาวา.......</a:t>
            </a:r>
            <a:endParaRPr lang="en-US" sz="4000" b="1" u="none" dirty="0">
              <a:solidFill>
                <a:srgbClr val="15130D"/>
              </a:solidFill>
              <a:latin typeface="TH Sarabun New" panose="020B0500040200020003" pitchFamily="34" charset="-34"/>
              <a:ea typeface="Quicksand Medium"/>
              <a:cs typeface="TH Sarabun New" panose="020B0500040200020003" pitchFamily="34" charset="-34"/>
              <a:sym typeface="Quicksand Medium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7D5AD1-8988-AA6D-632C-DA26EE0DD2D1}"/>
              </a:ext>
            </a:extLst>
          </p:cNvPr>
          <p:cNvGrpSpPr/>
          <p:nvPr/>
        </p:nvGrpSpPr>
        <p:grpSpPr>
          <a:xfrm>
            <a:off x="1688037" y="4627195"/>
            <a:ext cx="7271084" cy="2040305"/>
            <a:chOff x="1812758" y="1604824"/>
            <a:chExt cx="7271084" cy="2040305"/>
          </a:xfrm>
        </p:grpSpPr>
        <p:sp>
          <p:nvSpPr>
            <p:cNvPr id="4" name="Rounded Rectangle 14">
              <a:extLst>
                <a:ext uri="{FF2B5EF4-FFF2-40B4-BE49-F238E27FC236}">
                  <a16:creationId xmlns:a16="http://schemas.microsoft.com/office/drawing/2014/main" id="{B1C8FFA0-B48A-8FFC-BF5A-290D2ABFB92F}"/>
                </a:ext>
              </a:extLst>
            </p:cNvPr>
            <p:cNvSpPr/>
            <p:nvPr/>
          </p:nvSpPr>
          <p:spPr>
            <a:xfrm>
              <a:off x="1812758" y="1604824"/>
              <a:ext cx="1359963" cy="170480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5CC8684-1E42-7BBB-0C92-D16D4B29109D}"/>
                </a:ext>
              </a:extLst>
            </p:cNvPr>
            <p:cNvGrpSpPr/>
            <p:nvPr/>
          </p:nvGrpSpPr>
          <p:grpSpPr>
            <a:xfrm>
              <a:off x="1812758" y="2246508"/>
              <a:ext cx="7271084" cy="1398621"/>
              <a:chOff x="1812758" y="2246508"/>
              <a:chExt cx="7271084" cy="1398621"/>
            </a:xfrm>
          </p:grpSpPr>
          <p:sp>
            <p:nvSpPr>
              <p:cNvPr id="13" name="Rounded Rectangle 16">
                <a:extLst>
                  <a:ext uri="{FF2B5EF4-FFF2-40B4-BE49-F238E27FC236}">
                    <a16:creationId xmlns:a16="http://schemas.microsoft.com/office/drawing/2014/main" id="{59156FC7-6D92-0B5E-ECA3-7CC179072FC2}"/>
                  </a:ext>
                </a:extLst>
              </p:cNvPr>
              <p:cNvSpPr/>
              <p:nvPr/>
            </p:nvSpPr>
            <p:spPr>
              <a:xfrm>
                <a:off x="1812758" y="2246508"/>
                <a:ext cx="7271084" cy="1398621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6BC44B9-F37F-C174-C308-FCE70029EF8A}"/>
                  </a:ext>
                </a:extLst>
              </p:cNvPr>
              <p:cNvSpPr txBox="1"/>
              <p:nvPr/>
            </p:nvSpPr>
            <p:spPr>
              <a:xfrm>
                <a:off x="2193758" y="2631228"/>
                <a:ext cx="689008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ขาจะจงรักภักดีตอชาติ ศาสนา พระมหากษัตริย์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A33208-78C5-50EB-65D4-11B8094CBF81}"/>
                </a:ext>
              </a:extLst>
            </p:cNvPr>
            <p:cNvSpPr txBox="1"/>
            <p:nvPr/>
          </p:nvSpPr>
          <p:spPr>
            <a:xfrm>
              <a:off x="1941459" y="1660272"/>
              <a:ext cx="123126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 </a:t>
              </a:r>
              <a:r>
                <a:rPr lang="en-US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endPara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3ED17C-EBF1-1676-AE2A-C9E28AF0628B}"/>
              </a:ext>
            </a:extLst>
          </p:cNvPr>
          <p:cNvGrpSpPr/>
          <p:nvPr/>
        </p:nvGrpSpPr>
        <p:grpSpPr>
          <a:xfrm>
            <a:off x="9360963" y="5693995"/>
            <a:ext cx="7239000" cy="2040305"/>
            <a:chOff x="1812758" y="1604824"/>
            <a:chExt cx="7239000" cy="2040305"/>
          </a:xfrm>
        </p:grpSpPr>
        <p:sp>
          <p:nvSpPr>
            <p:cNvPr id="16" name="Rounded Rectangle 14">
              <a:extLst>
                <a:ext uri="{FF2B5EF4-FFF2-40B4-BE49-F238E27FC236}">
                  <a16:creationId xmlns:a16="http://schemas.microsoft.com/office/drawing/2014/main" id="{2A7741C4-3F71-5C92-29C6-B986D7612DEA}"/>
                </a:ext>
              </a:extLst>
            </p:cNvPr>
            <p:cNvSpPr/>
            <p:nvPr/>
          </p:nvSpPr>
          <p:spPr>
            <a:xfrm>
              <a:off x="1812758" y="1604824"/>
              <a:ext cx="1343921" cy="170480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F67E868-9EB3-C16D-48AB-4C8764CBE0B6}"/>
                </a:ext>
              </a:extLst>
            </p:cNvPr>
            <p:cNvGrpSpPr/>
            <p:nvPr/>
          </p:nvGrpSpPr>
          <p:grpSpPr>
            <a:xfrm>
              <a:off x="1812758" y="2246508"/>
              <a:ext cx="7239000" cy="1398621"/>
              <a:chOff x="1812758" y="2246508"/>
              <a:chExt cx="7239000" cy="1398621"/>
            </a:xfrm>
          </p:grpSpPr>
          <p:sp>
            <p:nvSpPr>
              <p:cNvPr id="21" name="Rounded Rectangle 16">
                <a:extLst>
                  <a:ext uri="{FF2B5EF4-FFF2-40B4-BE49-F238E27FC236}">
                    <a16:creationId xmlns:a16="http://schemas.microsoft.com/office/drawing/2014/main" id="{9AC00598-C23E-1A1F-D9FC-E9761576A62E}"/>
                  </a:ext>
                </a:extLst>
              </p:cNvPr>
              <p:cNvSpPr/>
              <p:nvPr/>
            </p:nvSpPr>
            <p:spPr>
              <a:xfrm>
                <a:off x="1812758" y="2246508"/>
                <a:ext cx="7239000" cy="1398621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D1DA112-1A37-A02F-F6EA-700714BE468A}"/>
                  </a:ext>
                </a:extLst>
              </p:cNvPr>
              <p:cNvSpPr txBox="1"/>
              <p:nvPr/>
            </p:nvSpPr>
            <p:spPr>
              <a:xfrm>
                <a:off x="2237874" y="2631228"/>
                <a:ext cx="39624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ขาจะชวยเหลือผูอื่นทุกเมื่อ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74B1B78-9542-8DE3-B55D-5D54F0E67EF6}"/>
                </a:ext>
              </a:extLst>
            </p:cNvPr>
            <p:cNvSpPr txBox="1"/>
            <p:nvPr/>
          </p:nvSpPr>
          <p:spPr>
            <a:xfrm>
              <a:off x="1941459" y="1660272"/>
              <a:ext cx="10259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 </a:t>
              </a:r>
              <a:r>
                <a:rPr lang="en-US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endPara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7EED648-6DF2-93B3-1493-36B4B98F4FE0}"/>
              </a:ext>
            </a:extLst>
          </p:cNvPr>
          <p:cNvGrpSpPr/>
          <p:nvPr/>
        </p:nvGrpSpPr>
        <p:grpSpPr>
          <a:xfrm>
            <a:off x="1704079" y="6972300"/>
            <a:ext cx="7239000" cy="2040305"/>
            <a:chOff x="1812758" y="1604824"/>
            <a:chExt cx="7239000" cy="2040305"/>
          </a:xfrm>
        </p:grpSpPr>
        <p:sp>
          <p:nvSpPr>
            <p:cNvPr id="26" name="Rounded Rectangle 14">
              <a:extLst>
                <a:ext uri="{FF2B5EF4-FFF2-40B4-BE49-F238E27FC236}">
                  <a16:creationId xmlns:a16="http://schemas.microsoft.com/office/drawing/2014/main" id="{30A4CA2F-A40B-9CC9-7D0E-13F16306CDB0}"/>
                </a:ext>
              </a:extLst>
            </p:cNvPr>
            <p:cNvSpPr/>
            <p:nvPr/>
          </p:nvSpPr>
          <p:spPr>
            <a:xfrm>
              <a:off x="1812758" y="1604824"/>
              <a:ext cx="1343921" cy="170480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0F24A15-33C1-C856-BAC7-74930A2BF88E}"/>
                </a:ext>
              </a:extLst>
            </p:cNvPr>
            <p:cNvGrpSpPr/>
            <p:nvPr/>
          </p:nvGrpSpPr>
          <p:grpSpPr>
            <a:xfrm>
              <a:off x="1812758" y="2246508"/>
              <a:ext cx="7239000" cy="1398621"/>
              <a:chOff x="1812758" y="2246508"/>
              <a:chExt cx="7239000" cy="1398621"/>
            </a:xfrm>
          </p:grpSpPr>
          <p:sp>
            <p:nvSpPr>
              <p:cNvPr id="30" name="Rounded Rectangle 16">
                <a:extLst>
                  <a:ext uri="{FF2B5EF4-FFF2-40B4-BE49-F238E27FC236}">
                    <a16:creationId xmlns:a16="http://schemas.microsoft.com/office/drawing/2014/main" id="{FD590596-4C1A-72CC-7FDD-BF1BC4590E18}"/>
                  </a:ext>
                </a:extLst>
              </p:cNvPr>
              <p:cNvSpPr/>
              <p:nvPr/>
            </p:nvSpPr>
            <p:spPr>
              <a:xfrm>
                <a:off x="1812758" y="2246508"/>
                <a:ext cx="7239000" cy="1398621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114BD3-598E-848B-B446-05173A1393C6}"/>
                  </a:ext>
                </a:extLst>
              </p:cNvPr>
              <p:cNvSpPr txBox="1"/>
              <p:nvPr/>
            </p:nvSpPr>
            <p:spPr>
              <a:xfrm>
                <a:off x="2298032" y="2631228"/>
                <a:ext cx="49530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ขาจะปฏิบัติตามกฎของลูกเสือ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EB4FE6B-3B26-6451-BAED-90DAABD0075E}"/>
                </a:ext>
              </a:extLst>
            </p:cNvPr>
            <p:cNvSpPr txBox="1"/>
            <p:nvPr/>
          </p:nvSpPr>
          <p:spPr>
            <a:xfrm>
              <a:off x="1941459" y="1660272"/>
              <a:ext cx="106282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</a:t>
              </a:r>
              <a:r>
                <a:rPr lang="en-US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3</a:t>
              </a:r>
              <a:endPara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4F121E2-9534-60F8-AD90-5221EE680487}"/>
              </a:ext>
            </a:extLst>
          </p:cNvPr>
          <p:cNvGrpSpPr/>
          <p:nvPr/>
        </p:nvGrpSpPr>
        <p:grpSpPr>
          <a:xfrm>
            <a:off x="943853" y="528739"/>
            <a:ext cx="11552461" cy="2503466"/>
            <a:chOff x="3259016" y="1599678"/>
            <a:chExt cx="11552461" cy="25034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8234181-57F9-D7A1-761F-92BFFD42D92E}"/>
                </a:ext>
              </a:extLst>
            </p:cNvPr>
            <p:cNvGrpSpPr/>
            <p:nvPr/>
          </p:nvGrpSpPr>
          <p:grpSpPr>
            <a:xfrm rot="-142674">
              <a:off x="5090523" y="2089605"/>
              <a:ext cx="9720954" cy="1658314"/>
              <a:chOff x="0" y="-38100"/>
              <a:chExt cx="2560251" cy="436757"/>
            </a:xfrm>
          </p:grpSpPr>
          <p:sp>
            <p:nvSpPr>
              <p:cNvPr id="25" name="Freeform 19">
                <a:extLst>
                  <a:ext uri="{FF2B5EF4-FFF2-40B4-BE49-F238E27FC236}">
                    <a16:creationId xmlns:a16="http://schemas.microsoft.com/office/drawing/2014/main" id="{03EB8C40-AD3E-08E4-FFED-C37015AED6C0}"/>
                  </a:ext>
                </a:extLst>
              </p:cNvPr>
              <p:cNvSpPr/>
              <p:nvPr/>
            </p:nvSpPr>
            <p:spPr>
              <a:xfrm rot="142674">
                <a:off x="0" y="0"/>
                <a:ext cx="2560251" cy="398657"/>
              </a:xfrm>
              <a:custGeom>
                <a:avLst/>
                <a:gdLst/>
                <a:ahLst/>
                <a:cxnLst/>
                <a:rect l="l" t="t" r="r" b="b"/>
                <a:pathLst>
                  <a:path w="2090689" h="398657">
                    <a:moveTo>
                      <a:pt x="29259" y="0"/>
                    </a:moveTo>
                    <a:lnTo>
                      <a:pt x="2061431" y="0"/>
                    </a:lnTo>
                    <a:cubicBezTo>
                      <a:pt x="2069191" y="0"/>
                      <a:pt x="2076633" y="3083"/>
                      <a:pt x="2082120" y="8570"/>
                    </a:cubicBezTo>
                    <a:cubicBezTo>
                      <a:pt x="2087607" y="14057"/>
                      <a:pt x="2090689" y="21499"/>
                      <a:pt x="2090689" y="29259"/>
                    </a:cubicBezTo>
                    <a:lnTo>
                      <a:pt x="2090689" y="369399"/>
                    </a:lnTo>
                    <a:cubicBezTo>
                      <a:pt x="2090689" y="377159"/>
                      <a:pt x="2087607" y="384601"/>
                      <a:pt x="2082120" y="390088"/>
                    </a:cubicBezTo>
                    <a:cubicBezTo>
                      <a:pt x="2076633" y="395575"/>
                      <a:pt x="2069191" y="398657"/>
                      <a:pt x="2061431" y="398657"/>
                    </a:cubicBezTo>
                    <a:lnTo>
                      <a:pt x="29259" y="398657"/>
                    </a:lnTo>
                    <a:cubicBezTo>
                      <a:pt x="21499" y="398657"/>
                      <a:pt x="14057" y="395575"/>
                      <a:pt x="8570" y="390088"/>
                    </a:cubicBezTo>
                    <a:cubicBezTo>
                      <a:pt x="3083" y="384601"/>
                      <a:pt x="0" y="377159"/>
                      <a:pt x="0" y="369399"/>
                    </a:cubicBezTo>
                    <a:lnTo>
                      <a:pt x="0" y="29259"/>
                    </a:lnTo>
                    <a:cubicBezTo>
                      <a:pt x="0" y="21499"/>
                      <a:pt x="3083" y="14057"/>
                      <a:pt x="8570" y="8570"/>
                    </a:cubicBezTo>
                    <a:cubicBezTo>
                      <a:pt x="14057" y="3083"/>
                      <a:pt x="21499" y="0"/>
                      <a:pt x="29259" y="0"/>
                    </a:cubicBezTo>
                    <a:close/>
                  </a:path>
                </a:pathLst>
              </a:custGeom>
              <a:solidFill>
                <a:srgbClr val="FAD02B"/>
              </a:solid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28" name="TextBox 20">
                <a:extLst>
                  <a:ext uri="{FF2B5EF4-FFF2-40B4-BE49-F238E27FC236}">
                    <a16:creationId xmlns:a16="http://schemas.microsoft.com/office/drawing/2014/main" id="{E97E2D69-4D8A-1AA8-0374-E87C1966CC2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0689" cy="4367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TextBox 2">
              <a:extLst>
                <a:ext uri="{FF2B5EF4-FFF2-40B4-BE49-F238E27FC236}">
                  <a16:creationId xmlns:a16="http://schemas.microsoft.com/office/drawing/2014/main" id="{01598730-0849-A4BE-74F3-C2747FF936AA}"/>
                </a:ext>
              </a:extLst>
            </p:cNvPr>
            <p:cNvSpPr txBox="1"/>
            <p:nvPr/>
          </p:nvSpPr>
          <p:spPr>
            <a:xfrm>
              <a:off x="6122878" y="2892234"/>
              <a:ext cx="8155686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th-TH" sz="6000" b="1" dirty="0">
                  <a:solidFill>
                    <a:schemeClr val="accent3">
                      <a:lumMod val="50000"/>
                    </a:schemeClr>
                  </a:solidFill>
                  <a:latin typeface="Bai Jamjuree Medium" panose="00000600000000000000" pitchFamily="2" charset="-34"/>
                  <a:ea typeface="Quicksand Medium"/>
                  <a:cs typeface="Bai Jamjuree Medium" panose="00000600000000000000" pitchFamily="2" charset="-34"/>
                  <a:sym typeface="Quicksand Medium"/>
                </a:rPr>
                <a:t>คำปฏิญาณของลูกเสือ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1F09811-6573-CF84-DBFB-471AE62FFFC2}"/>
                </a:ext>
              </a:extLst>
            </p:cNvPr>
            <p:cNvGrpSpPr/>
            <p:nvPr/>
          </p:nvGrpSpPr>
          <p:grpSpPr>
            <a:xfrm>
              <a:off x="3259016" y="1599678"/>
              <a:ext cx="2545113" cy="2503466"/>
              <a:chOff x="668544" y="107089"/>
              <a:chExt cx="2545113" cy="2503466"/>
            </a:xfrm>
          </p:grpSpPr>
          <p:sp>
            <p:nvSpPr>
              <p:cNvPr id="19" name="Freeform 4">
                <a:extLst>
                  <a:ext uri="{FF2B5EF4-FFF2-40B4-BE49-F238E27FC236}">
                    <a16:creationId xmlns:a16="http://schemas.microsoft.com/office/drawing/2014/main" id="{BFE8722D-F905-9E37-7F8C-3E18C251F6EC}"/>
                  </a:ext>
                </a:extLst>
              </p:cNvPr>
              <p:cNvSpPr/>
              <p:nvPr/>
            </p:nvSpPr>
            <p:spPr>
              <a:xfrm>
                <a:off x="668544" y="107089"/>
                <a:ext cx="2545113" cy="2503466"/>
              </a:xfrm>
              <a:custGeom>
                <a:avLst/>
                <a:gdLst/>
                <a:ahLst/>
                <a:cxnLst/>
                <a:rect l="l" t="t" r="r" b="b"/>
                <a:pathLst>
                  <a:path w="2545113" h="2503466">
                    <a:moveTo>
                      <a:pt x="0" y="0"/>
                    </a:moveTo>
                    <a:lnTo>
                      <a:pt x="2545113" y="0"/>
                    </a:lnTo>
                    <a:lnTo>
                      <a:pt x="2545113" y="2503465"/>
                    </a:lnTo>
                    <a:lnTo>
                      <a:pt x="0" y="25034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2" name="TextBox 10">
                <a:extLst>
                  <a:ext uri="{FF2B5EF4-FFF2-40B4-BE49-F238E27FC236}">
                    <a16:creationId xmlns:a16="http://schemas.microsoft.com/office/drawing/2014/main" id="{9524FE51-60AF-1CFA-F984-7E58A5E11EE9}"/>
                  </a:ext>
                </a:extLst>
              </p:cNvPr>
              <p:cNvSpPr txBox="1"/>
              <p:nvPr/>
            </p:nvSpPr>
            <p:spPr>
              <a:xfrm>
                <a:off x="1412728" y="1349835"/>
                <a:ext cx="1040497" cy="9054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9600" b="1" dirty="0">
                    <a:solidFill>
                      <a:schemeClr val="accent3">
                        <a:lumMod val="75000"/>
                      </a:schemeClr>
                    </a:solidFill>
                    <a:latin typeface="Gliker Semi-Bold"/>
                    <a:ea typeface="Gliker Semi-Bold"/>
                    <a:cs typeface="Gliker Semi-Bold"/>
                    <a:sym typeface="Gliker Semi-Bold"/>
                  </a:rPr>
                  <a:t>1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F4CFE-44DA-ED9C-32D5-1275937A4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>
            <a:extLst>
              <a:ext uri="{FF2B5EF4-FFF2-40B4-BE49-F238E27FC236}">
                <a16:creationId xmlns:a16="http://schemas.microsoft.com/office/drawing/2014/main" id="{9FCE8485-D4D1-F3A3-B948-DB80F5487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58320"/>
            <a:ext cx="18647746" cy="10706141"/>
          </a:xfrm>
          <a:prstGeom prst="rect">
            <a:avLst/>
          </a:prstGeom>
        </p:spPr>
      </p:pic>
      <p:grpSp>
        <p:nvGrpSpPr>
          <p:cNvPr id="16" name="Group 16">
            <a:extLst>
              <a:ext uri="{FF2B5EF4-FFF2-40B4-BE49-F238E27FC236}">
                <a16:creationId xmlns:a16="http://schemas.microsoft.com/office/drawing/2014/main" id="{B5C63A6A-4A2C-8806-0E5A-051005168B9C}"/>
              </a:ext>
            </a:extLst>
          </p:cNvPr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CE314B89-9C17-C616-D989-DEB29D3889F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28A2D088-BBCD-89CD-DFED-2DE7331F37AD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88D4979-05FC-B674-A9EF-21D9F25BBC60}"/>
              </a:ext>
            </a:extLst>
          </p:cNvPr>
          <p:cNvGrpSpPr/>
          <p:nvPr/>
        </p:nvGrpSpPr>
        <p:grpSpPr>
          <a:xfrm>
            <a:off x="943853" y="528739"/>
            <a:ext cx="11552461" cy="2503466"/>
            <a:chOff x="3259016" y="1599678"/>
            <a:chExt cx="11552461" cy="250346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6D174C7-4065-EB65-4E8C-751AED330CCB}"/>
                </a:ext>
              </a:extLst>
            </p:cNvPr>
            <p:cNvGrpSpPr/>
            <p:nvPr/>
          </p:nvGrpSpPr>
          <p:grpSpPr>
            <a:xfrm rot="-142674">
              <a:off x="5090523" y="2089605"/>
              <a:ext cx="9720954" cy="1658314"/>
              <a:chOff x="0" y="-38100"/>
              <a:chExt cx="2560251" cy="436757"/>
            </a:xfrm>
          </p:grpSpPr>
          <p:sp>
            <p:nvSpPr>
              <p:cNvPr id="8" name="Freeform 19">
                <a:extLst>
                  <a:ext uri="{FF2B5EF4-FFF2-40B4-BE49-F238E27FC236}">
                    <a16:creationId xmlns:a16="http://schemas.microsoft.com/office/drawing/2014/main" id="{C036CD8B-A383-E920-978D-1D474329F3F2}"/>
                  </a:ext>
                </a:extLst>
              </p:cNvPr>
              <p:cNvSpPr/>
              <p:nvPr/>
            </p:nvSpPr>
            <p:spPr>
              <a:xfrm rot="142674">
                <a:off x="0" y="0"/>
                <a:ext cx="2560251" cy="398657"/>
              </a:xfrm>
              <a:custGeom>
                <a:avLst/>
                <a:gdLst/>
                <a:ahLst/>
                <a:cxnLst/>
                <a:rect l="l" t="t" r="r" b="b"/>
                <a:pathLst>
                  <a:path w="2090689" h="398657">
                    <a:moveTo>
                      <a:pt x="29259" y="0"/>
                    </a:moveTo>
                    <a:lnTo>
                      <a:pt x="2061431" y="0"/>
                    </a:lnTo>
                    <a:cubicBezTo>
                      <a:pt x="2069191" y="0"/>
                      <a:pt x="2076633" y="3083"/>
                      <a:pt x="2082120" y="8570"/>
                    </a:cubicBezTo>
                    <a:cubicBezTo>
                      <a:pt x="2087607" y="14057"/>
                      <a:pt x="2090689" y="21499"/>
                      <a:pt x="2090689" y="29259"/>
                    </a:cubicBezTo>
                    <a:lnTo>
                      <a:pt x="2090689" y="369399"/>
                    </a:lnTo>
                    <a:cubicBezTo>
                      <a:pt x="2090689" y="377159"/>
                      <a:pt x="2087607" y="384601"/>
                      <a:pt x="2082120" y="390088"/>
                    </a:cubicBezTo>
                    <a:cubicBezTo>
                      <a:pt x="2076633" y="395575"/>
                      <a:pt x="2069191" y="398657"/>
                      <a:pt x="2061431" y="398657"/>
                    </a:cubicBezTo>
                    <a:lnTo>
                      <a:pt x="29259" y="398657"/>
                    </a:lnTo>
                    <a:cubicBezTo>
                      <a:pt x="21499" y="398657"/>
                      <a:pt x="14057" y="395575"/>
                      <a:pt x="8570" y="390088"/>
                    </a:cubicBezTo>
                    <a:cubicBezTo>
                      <a:pt x="3083" y="384601"/>
                      <a:pt x="0" y="377159"/>
                      <a:pt x="0" y="369399"/>
                    </a:cubicBezTo>
                    <a:lnTo>
                      <a:pt x="0" y="29259"/>
                    </a:lnTo>
                    <a:cubicBezTo>
                      <a:pt x="0" y="21499"/>
                      <a:pt x="3083" y="14057"/>
                      <a:pt x="8570" y="8570"/>
                    </a:cubicBezTo>
                    <a:cubicBezTo>
                      <a:pt x="14057" y="3083"/>
                      <a:pt x="21499" y="0"/>
                      <a:pt x="29259" y="0"/>
                    </a:cubicBezTo>
                    <a:close/>
                  </a:path>
                </a:pathLst>
              </a:custGeom>
              <a:solidFill>
                <a:srgbClr val="FAD02B"/>
              </a:solid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9" name="TextBox 20">
                <a:extLst>
                  <a:ext uri="{FF2B5EF4-FFF2-40B4-BE49-F238E27FC236}">
                    <a16:creationId xmlns:a16="http://schemas.microsoft.com/office/drawing/2014/main" id="{62FFE533-D1BB-5413-393A-8D2F95366D7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0689" cy="4367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B007DD63-9A3C-EF73-54EA-95FA5B2EA9ED}"/>
                </a:ext>
              </a:extLst>
            </p:cNvPr>
            <p:cNvSpPr txBox="1"/>
            <p:nvPr/>
          </p:nvSpPr>
          <p:spPr>
            <a:xfrm>
              <a:off x="6122878" y="2892234"/>
              <a:ext cx="8155686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th-TH" sz="6000" b="1" dirty="0">
                  <a:solidFill>
                    <a:schemeClr val="accent3">
                      <a:lumMod val="50000"/>
                    </a:schemeClr>
                  </a:solidFill>
                  <a:latin typeface="Bai Jamjuree Medium" panose="00000600000000000000" pitchFamily="2" charset="-34"/>
                  <a:ea typeface="Quicksand Medium"/>
                  <a:cs typeface="Bai Jamjuree Medium" panose="00000600000000000000" pitchFamily="2" charset="-34"/>
                  <a:sym typeface="Quicksand Medium"/>
                </a:rPr>
                <a:t>กฎของลูกเสือ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FE50D5A-06C1-4138-1C9C-783F3F73F854}"/>
                </a:ext>
              </a:extLst>
            </p:cNvPr>
            <p:cNvGrpSpPr/>
            <p:nvPr/>
          </p:nvGrpSpPr>
          <p:grpSpPr>
            <a:xfrm>
              <a:off x="3259016" y="1599678"/>
              <a:ext cx="2545113" cy="2503466"/>
              <a:chOff x="668544" y="107089"/>
              <a:chExt cx="2545113" cy="2503466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15EC86BC-4F38-5436-3C85-9BD7605EC8CD}"/>
                  </a:ext>
                </a:extLst>
              </p:cNvPr>
              <p:cNvSpPr/>
              <p:nvPr/>
            </p:nvSpPr>
            <p:spPr>
              <a:xfrm>
                <a:off x="668544" y="107089"/>
                <a:ext cx="2545113" cy="2503466"/>
              </a:xfrm>
              <a:custGeom>
                <a:avLst/>
                <a:gdLst/>
                <a:ahLst/>
                <a:cxnLst/>
                <a:rect l="l" t="t" r="r" b="b"/>
                <a:pathLst>
                  <a:path w="2545113" h="2503466">
                    <a:moveTo>
                      <a:pt x="0" y="0"/>
                    </a:moveTo>
                    <a:lnTo>
                      <a:pt x="2545113" y="0"/>
                    </a:lnTo>
                    <a:lnTo>
                      <a:pt x="2545113" y="2503465"/>
                    </a:lnTo>
                    <a:lnTo>
                      <a:pt x="0" y="25034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7" name="TextBox 10">
                <a:extLst>
                  <a:ext uri="{FF2B5EF4-FFF2-40B4-BE49-F238E27FC236}">
                    <a16:creationId xmlns:a16="http://schemas.microsoft.com/office/drawing/2014/main" id="{FF9B0449-5A24-C354-763A-B505D8FC8993}"/>
                  </a:ext>
                </a:extLst>
              </p:cNvPr>
              <p:cNvSpPr txBox="1"/>
              <p:nvPr/>
            </p:nvSpPr>
            <p:spPr>
              <a:xfrm>
                <a:off x="1412728" y="1349835"/>
                <a:ext cx="1040497" cy="9054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9600" b="1" dirty="0">
                    <a:solidFill>
                      <a:schemeClr val="accent3">
                        <a:lumMod val="75000"/>
                      </a:schemeClr>
                    </a:solidFill>
                    <a:latin typeface="Gliker Semi-Bold"/>
                    <a:ea typeface="Gliker Semi-Bold"/>
                    <a:cs typeface="Gliker Semi-Bold"/>
                    <a:sym typeface="Gliker Semi-Bold"/>
                  </a:rPr>
                  <a:t>2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53AA05-0222-87E4-35F7-EF568E334531}"/>
              </a:ext>
            </a:extLst>
          </p:cNvPr>
          <p:cNvGrpSpPr/>
          <p:nvPr/>
        </p:nvGrpSpPr>
        <p:grpSpPr>
          <a:xfrm>
            <a:off x="1295400" y="3086100"/>
            <a:ext cx="7162800" cy="2040305"/>
            <a:chOff x="1812758" y="1604824"/>
            <a:chExt cx="7162800" cy="2040305"/>
          </a:xfrm>
        </p:grpSpPr>
        <p:sp>
          <p:nvSpPr>
            <p:cNvPr id="12" name="Rounded Rectangle 14">
              <a:extLst>
                <a:ext uri="{FF2B5EF4-FFF2-40B4-BE49-F238E27FC236}">
                  <a16:creationId xmlns:a16="http://schemas.microsoft.com/office/drawing/2014/main" id="{0F7270F8-FEA8-B513-43BF-ABAF9C6278B4}"/>
                </a:ext>
              </a:extLst>
            </p:cNvPr>
            <p:cNvSpPr/>
            <p:nvPr/>
          </p:nvSpPr>
          <p:spPr>
            <a:xfrm>
              <a:off x="1812758" y="1604824"/>
              <a:ext cx="1219200" cy="1704809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68EEA4E-5DA0-5822-4E18-2EEF1E67573A}"/>
                </a:ext>
              </a:extLst>
            </p:cNvPr>
            <p:cNvGrpSpPr/>
            <p:nvPr/>
          </p:nvGrpSpPr>
          <p:grpSpPr>
            <a:xfrm>
              <a:off x="1812758" y="2246508"/>
              <a:ext cx="7162800" cy="1398621"/>
              <a:chOff x="1812758" y="2246508"/>
              <a:chExt cx="7162800" cy="1398621"/>
            </a:xfrm>
          </p:grpSpPr>
          <p:sp>
            <p:nvSpPr>
              <p:cNvPr id="15" name="Rounded Rectangle 16">
                <a:extLst>
                  <a:ext uri="{FF2B5EF4-FFF2-40B4-BE49-F238E27FC236}">
                    <a16:creationId xmlns:a16="http://schemas.microsoft.com/office/drawing/2014/main" id="{8011206F-CB73-0801-81AC-E594985CA5F4}"/>
                  </a:ext>
                </a:extLst>
              </p:cNvPr>
              <p:cNvSpPr/>
              <p:nvPr/>
            </p:nvSpPr>
            <p:spPr>
              <a:xfrm>
                <a:off x="1812758" y="2246508"/>
                <a:ext cx="7162800" cy="1398621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0DEF978-97A0-7A42-16A1-BA7F27FEC444}"/>
                  </a:ext>
                </a:extLst>
              </p:cNvPr>
              <p:cNvSpPr txBox="1"/>
              <p:nvPr/>
            </p:nvSpPr>
            <p:spPr>
              <a:xfrm>
                <a:off x="2065057" y="2631228"/>
                <a:ext cx="38100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ลูกเสือมีเกียรติเชื่อถือได้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47CB6D-4464-3783-AE6E-EE421FCF73FE}"/>
                </a:ext>
              </a:extLst>
            </p:cNvPr>
            <p:cNvSpPr txBox="1"/>
            <p:nvPr/>
          </p:nvSpPr>
          <p:spPr>
            <a:xfrm>
              <a:off x="1941459" y="1660272"/>
              <a:ext cx="10904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 </a:t>
              </a:r>
              <a:r>
                <a:rPr lang="en-US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endPara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9C7CC8C-8FE3-7B2C-7468-DBC69689C4D7}"/>
              </a:ext>
            </a:extLst>
          </p:cNvPr>
          <p:cNvGrpSpPr/>
          <p:nvPr/>
        </p:nvGrpSpPr>
        <p:grpSpPr>
          <a:xfrm>
            <a:off x="8917915" y="3086100"/>
            <a:ext cx="7162800" cy="2086773"/>
            <a:chOff x="1812758" y="1604824"/>
            <a:chExt cx="7162800" cy="2086773"/>
          </a:xfrm>
        </p:grpSpPr>
        <p:sp>
          <p:nvSpPr>
            <p:cNvPr id="27" name="Rounded Rectangle 14">
              <a:extLst>
                <a:ext uri="{FF2B5EF4-FFF2-40B4-BE49-F238E27FC236}">
                  <a16:creationId xmlns:a16="http://schemas.microsoft.com/office/drawing/2014/main" id="{69A606F6-4BF1-115C-C15B-3EB4D710115E}"/>
                </a:ext>
              </a:extLst>
            </p:cNvPr>
            <p:cNvSpPr/>
            <p:nvPr/>
          </p:nvSpPr>
          <p:spPr>
            <a:xfrm>
              <a:off x="1812758" y="1604824"/>
              <a:ext cx="1219200" cy="1704809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996C732-F4A1-4AC4-1225-4DD4B8F848AD}"/>
                </a:ext>
              </a:extLst>
            </p:cNvPr>
            <p:cNvGrpSpPr/>
            <p:nvPr/>
          </p:nvGrpSpPr>
          <p:grpSpPr>
            <a:xfrm>
              <a:off x="1812758" y="2246508"/>
              <a:ext cx="7162800" cy="1445089"/>
              <a:chOff x="1812758" y="2246508"/>
              <a:chExt cx="7162800" cy="1445089"/>
            </a:xfrm>
          </p:grpSpPr>
          <p:sp>
            <p:nvSpPr>
              <p:cNvPr id="31" name="Rounded Rectangle 16">
                <a:extLst>
                  <a:ext uri="{FF2B5EF4-FFF2-40B4-BE49-F238E27FC236}">
                    <a16:creationId xmlns:a16="http://schemas.microsoft.com/office/drawing/2014/main" id="{2C0FBEC1-F57B-7165-6456-D01FBFF4FF77}"/>
                  </a:ext>
                </a:extLst>
              </p:cNvPr>
              <p:cNvSpPr/>
              <p:nvPr/>
            </p:nvSpPr>
            <p:spPr>
              <a:xfrm>
                <a:off x="1812758" y="2246508"/>
                <a:ext cx="7162800" cy="1398621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0E4D626-0EC0-4009-DD25-4EC22A510F51}"/>
                  </a:ext>
                </a:extLst>
              </p:cNvPr>
              <p:cNvSpPr txBox="1"/>
              <p:nvPr/>
            </p:nvSpPr>
            <p:spPr>
              <a:xfrm>
                <a:off x="2117558" y="2368158"/>
                <a:ext cx="6398285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thaiDist"/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ลูกเสือมีความจงรักภักดีต่อชาติ ศาสนา พระมหากษัตริย์ และซื่อตรงต่อผู้มีพระคุณ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E71406E-26E2-E2FF-64C4-ABDF1F56BC4E}"/>
                </a:ext>
              </a:extLst>
            </p:cNvPr>
            <p:cNvSpPr txBox="1"/>
            <p:nvPr/>
          </p:nvSpPr>
          <p:spPr>
            <a:xfrm>
              <a:off x="1941459" y="1660272"/>
              <a:ext cx="10904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 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86C55EF-7D2D-A74F-9708-E5888B392635}"/>
              </a:ext>
            </a:extLst>
          </p:cNvPr>
          <p:cNvGrpSpPr/>
          <p:nvPr/>
        </p:nvGrpSpPr>
        <p:grpSpPr>
          <a:xfrm>
            <a:off x="1295400" y="5295900"/>
            <a:ext cx="7162800" cy="2120875"/>
            <a:chOff x="1812758" y="1604824"/>
            <a:chExt cx="7162800" cy="2120875"/>
          </a:xfrm>
        </p:grpSpPr>
        <p:sp>
          <p:nvSpPr>
            <p:cNvPr id="34" name="Rounded Rectangle 14">
              <a:extLst>
                <a:ext uri="{FF2B5EF4-FFF2-40B4-BE49-F238E27FC236}">
                  <a16:creationId xmlns:a16="http://schemas.microsoft.com/office/drawing/2014/main" id="{80FD2256-DFC4-A177-4EFD-DECF41FA7840}"/>
                </a:ext>
              </a:extLst>
            </p:cNvPr>
            <p:cNvSpPr/>
            <p:nvPr/>
          </p:nvSpPr>
          <p:spPr>
            <a:xfrm>
              <a:off x="1812758" y="1604824"/>
              <a:ext cx="1219200" cy="1704809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55E735E-00F7-B027-77B7-35C0CC038F12}"/>
                </a:ext>
              </a:extLst>
            </p:cNvPr>
            <p:cNvGrpSpPr/>
            <p:nvPr/>
          </p:nvGrpSpPr>
          <p:grpSpPr>
            <a:xfrm>
              <a:off x="1812758" y="2246508"/>
              <a:ext cx="7162800" cy="1479191"/>
              <a:chOff x="1812758" y="2246508"/>
              <a:chExt cx="7162800" cy="1479191"/>
            </a:xfrm>
          </p:grpSpPr>
          <p:sp>
            <p:nvSpPr>
              <p:cNvPr id="37" name="Rounded Rectangle 16">
                <a:extLst>
                  <a:ext uri="{FF2B5EF4-FFF2-40B4-BE49-F238E27FC236}">
                    <a16:creationId xmlns:a16="http://schemas.microsoft.com/office/drawing/2014/main" id="{9D0760CC-E01F-64DF-FC44-43A31A95F93A}"/>
                  </a:ext>
                </a:extLst>
              </p:cNvPr>
              <p:cNvSpPr/>
              <p:nvPr/>
            </p:nvSpPr>
            <p:spPr>
              <a:xfrm>
                <a:off x="1812758" y="2246508"/>
                <a:ext cx="7162800" cy="1398621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D2004D4-E333-22AF-F9FC-5A685F1E3138}"/>
                  </a:ext>
                </a:extLst>
              </p:cNvPr>
              <p:cNvSpPr txBox="1"/>
              <p:nvPr/>
            </p:nvSpPr>
            <p:spPr>
              <a:xfrm>
                <a:off x="2065057" y="2402260"/>
                <a:ext cx="6910501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thaiDist"/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ลูกเสือมีหน้าที่กระทำตนให้เป็นประโยชน์และช่วยเหลือผู้อื่น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5A4B6B6-DD22-6123-CA2C-1B944316C9FC}"/>
                </a:ext>
              </a:extLst>
            </p:cNvPr>
            <p:cNvSpPr txBox="1"/>
            <p:nvPr/>
          </p:nvSpPr>
          <p:spPr>
            <a:xfrm>
              <a:off x="1941459" y="1660272"/>
              <a:ext cx="10904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 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920F40C-CDA0-1307-6024-F21DEF667C60}"/>
              </a:ext>
            </a:extLst>
          </p:cNvPr>
          <p:cNvGrpSpPr/>
          <p:nvPr/>
        </p:nvGrpSpPr>
        <p:grpSpPr>
          <a:xfrm>
            <a:off x="8917914" y="5295900"/>
            <a:ext cx="7162800" cy="2086773"/>
            <a:chOff x="1812758" y="1604824"/>
            <a:chExt cx="7162800" cy="2086773"/>
          </a:xfrm>
        </p:grpSpPr>
        <p:sp>
          <p:nvSpPr>
            <p:cNvPr id="40" name="Rounded Rectangle 14">
              <a:extLst>
                <a:ext uri="{FF2B5EF4-FFF2-40B4-BE49-F238E27FC236}">
                  <a16:creationId xmlns:a16="http://schemas.microsoft.com/office/drawing/2014/main" id="{15D3216E-706A-A70C-F44F-7764E10A082E}"/>
                </a:ext>
              </a:extLst>
            </p:cNvPr>
            <p:cNvSpPr/>
            <p:nvPr/>
          </p:nvSpPr>
          <p:spPr>
            <a:xfrm>
              <a:off x="1812758" y="1604824"/>
              <a:ext cx="1219200" cy="1704809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2C28DEA-A6CF-D640-EB46-63AD594D4E57}"/>
                </a:ext>
              </a:extLst>
            </p:cNvPr>
            <p:cNvGrpSpPr/>
            <p:nvPr/>
          </p:nvGrpSpPr>
          <p:grpSpPr>
            <a:xfrm>
              <a:off x="1812758" y="2246508"/>
              <a:ext cx="7162800" cy="1445089"/>
              <a:chOff x="1812758" y="2246508"/>
              <a:chExt cx="7162800" cy="1445089"/>
            </a:xfrm>
          </p:grpSpPr>
          <p:sp>
            <p:nvSpPr>
              <p:cNvPr id="59" name="Rounded Rectangle 16">
                <a:extLst>
                  <a:ext uri="{FF2B5EF4-FFF2-40B4-BE49-F238E27FC236}">
                    <a16:creationId xmlns:a16="http://schemas.microsoft.com/office/drawing/2014/main" id="{5F75C5D1-7C1E-DAD0-89D5-EC94F7972801}"/>
                  </a:ext>
                </a:extLst>
              </p:cNvPr>
              <p:cNvSpPr/>
              <p:nvPr/>
            </p:nvSpPr>
            <p:spPr>
              <a:xfrm>
                <a:off x="1812758" y="2246508"/>
                <a:ext cx="7162800" cy="1398621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B573F492-FCB0-4BDF-BDF8-47BF9874C139}"/>
                  </a:ext>
                </a:extLst>
              </p:cNvPr>
              <p:cNvSpPr txBox="1"/>
              <p:nvPr/>
            </p:nvSpPr>
            <p:spPr>
              <a:xfrm>
                <a:off x="2042615" y="2368158"/>
                <a:ext cx="6626886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thaiDist"/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ลูกเสือเป็นมิตรของคนทุกคนและเป็นพี่น้องกับลูกเสืออื่นทั่วโลก</a:t>
                </a: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C2DF43D-9C7D-5DE5-2901-CD83AB683AA3}"/>
                </a:ext>
              </a:extLst>
            </p:cNvPr>
            <p:cNvSpPr txBox="1"/>
            <p:nvPr/>
          </p:nvSpPr>
          <p:spPr>
            <a:xfrm>
              <a:off x="1941459" y="1660272"/>
              <a:ext cx="10904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 4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F27EC04-1392-66CF-01A4-4FA9A3016B7F}"/>
              </a:ext>
            </a:extLst>
          </p:cNvPr>
          <p:cNvGrpSpPr/>
          <p:nvPr/>
        </p:nvGrpSpPr>
        <p:grpSpPr>
          <a:xfrm>
            <a:off x="1295400" y="7505700"/>
            <a:ext cx="7162800" cy="2040305"/>
            <a:chOff x="1812758" y="1604824"/>
            <a:chExt cx="7162800" cy="2040305"/>
          </a:xfrm>
        </p:grpSpPr>
        <p:sp>
          <p:nvSpPr>
            <p:cNvPr id="62" name="Rounded Rectangle 14">
              <a:extLst>
                <a:ext uri="{FF2B5EF4-FFF2-40B4-BE49-F238E27FC236}">
                  <a16:creationId xmlns:a16="http://schemas.microsoft.com/office/drawing/2014/main" id="{BE11EBE7-D512-49F8-C8F3-262F830020F5}"/>
                </a:ext>
              </a:extLst>
            </p:cNvPr>
            <p:cNvSpPr/>
            <p:nvPr/>
          </p:nvSpPr>
          <p:spPr>
            <a:xfrm>
              <a:off x="1812758" y="1604824"/>
              <a:ext cx="1219200" cy="1704809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95367A7-B347-65AF-33EB-990EEDE13DA9}"/>
                </a:ext>
              </a:extLst>
            </p:cNvPr>
            <p:cNvGrpSpPr/>
            <p:nvPr/>
          </p:nvGrpSpPr>
          <p:grpSpPr>
            <a:xfrm>
              <a:off x="1812758" y="2246508"/>
              <a:ext cx="7162800" cy="1398621"/>
              <a:chOff x="1812758" y="2246508"/>
              <a:chExt cx="7162800" cy="1398621"/>
            </a:xfrm>
          </p:grpSpPr>
          <p:sp>
            <p:nvSpPr>
              <p:cNvPr id="65" name="Rounded Rectangle 16">
                <a:extLst>
                  <a:ext uri="{FF2B5EF4-FFF2-40B4-BE49-F238E27FC236}">
                    <a16:creationId xmlns:a16="http://schemas.microsoft.com/office/drawing/2014/main" id="{9F609329-6962-644F-AC5A-E68CB5F73E9F}"/>
                  </a:ext>
                </a:extLst>
              </p:cNvPr>
              <p:cNvSpPr/>
              <p:nvPr/>
            </p:nvSpPr>
            <p:spPr>
              <a:xfrm>
                <a:off x="1812758" y="2246508"/>
                <a:ext cx="7162800" cy="1398621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1AC1791A-14C4-550A-F9F4-59678FBA5D9F}"/>
                  </a:ext>
                </a:extLst>
              </p:cNvPr>
              <p:cNvSpPr txBox="1"/>
              <p:nvPr/>
            </p:nvSpPr>
            <p:spPr>
              <a:xfrm>
                <a:off x="2193758" y="2631228"/>
                <a:ext cx="56388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ลูกเสือเป็นผู้สุภาพเรียบร้อย</a:t>
                </a:r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5CA2B50-0844-A6A6-C245-8662B27D7827}"/>
                </a:ext>
              </a:extLst>
            </p:cNvPr>
            <p:cNvSpPr txBox="1"/>
            <p:nvPr/>
          </p:nvSpPr>
          <p:spPr>
            <a:xfrm>
              <a:off x="1941459" y="1660272"/>
              <a:ext cx="10904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 5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F17A47A-DE48-7C6B-6C49-E1C3A59B79B9}"/>
              </a:ext>
            </a:extLst>
          </p:cNvPr>
          <p:cNvGrpSpPr/>
          <p:nvPr/>
        </p:nvGrpSpPr>
        <p:grpSpPr>
          <a:xfrm>
            <a:off x="8917914" y="7505700"/>
            <a:ext cx="7162800" cy="2040305"/>
            <a:chOff x="1812758" y="1604824"/>
            <a:chExt cx="7162800" cy="2040305"/>
          </a:xfrm>
        </p:grpSpPr>
        <p:sp>
          <p:nvSpPr>
            <p:cNvPr id="68" name="Rounded Rectangle 14">
              <a:extLst>
                <a:ext uri="{FF2B5EF4-FFF2-40B4-BE49-F238E27FC236}">
                  <a16:creationId xmlns:a16="http://schemas.microsoft.com/office/drawing/2014/main" id="{6C932574-A11A-B5AF-0BC6-364E8BC0A21E}"/>
                </a:ext>
              </a:extLst>
            </p:cNvPr>
            <p:cNvSpPr/>
            <p:nvPr/>
          </p:nvSpPr>
          <p:spPr>
            <a:xfrm>
              <a:off x="1812758" y="1604824"/>
              <a:ext cx="1219200" cy="1704809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ECFE3407-B0D0-4B80-1BE4-2499300DB494}"/>
                </a:ext>
              </a:extLst>
            </p:cNvPr>
            <p:cNvGrpSpPr/>
            <p:nvPr/>
          </p:nvGrpSpPr>
          <p:grpSpPr>
            <a:xfrm>
              <a:off x="1812758" y="2246508"/>
              <a:ext cx="7162800" cy="1398621"/>
              <a:chOff x="1812758" y="2246508"/>
              <a:chExt cx="7162800" cy="1398621"/>
            </a:xfrm>
          </p:grpSpPr>
          <p:sp>
            <p:nvSpPr>
              <p:cNvPr id="71" name="Rounded Rectangle 16">
                <a:extLst>
                  <a:ext uri="{FF2B5EF4-FFF2-40B4-BE49-F238E27FC236}">
                    <a16:creationId xmlns:a16="http://schemas.microsoft.com/office/drawing/2014/main" id="{3C634AE0-51A3-D8B2-BA30-A7FE08C8A14A}"/>
                  </a:ext>
                </a:extLst>
              </p:cNvPr>
              <p:cNvSpPr/>
              <p:nvPr/>
            </p:nvSpPr>
            <p:spPr>
              <a:xfrm>
                <a:off x="1812758" y="2246508"/>
                <a:ext cx="7162800" cy="1398621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857906D8-A49C-9D5E-C53F-F03C69DC566C}"/>
                  </a:ext>
                </a:extLst>
              </p:cNvPr>
              <p:cNvSpPr txBox="1"/>
              <p:nvPr/>
            </p:nvSpPr>
            <p:spPr>
              <a:xfrm>
                <a:off x="2193758" y="2631228"/>
                <a:ext cx="67818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ลูกเสือมีความเมตตากรุณาต่อสัตว์</a:t>
                </a:r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241F368-E240-D89E-87E3-3FF772FCBED8}"/>
                </a:ext>
              </a:extLst>
            </p:cNvPr>
            <p:cNvSpPr txBox="1"/>
            <p:nvPr/>
          </p:nvSpPr>
          <p:spPr>
            <a:xfrm>
              <a:off x="1941459" y="1660272"/>
              <a:ext cx="10904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086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CC7DC-9EC6-C305-A883-3CC1F217D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>
            <a:extLst>
              <a:ext uri="{FF2B5EF4-FFF2-40B4-BE49-F238E27FC236}">
                <a16:creationId xmlns:a16="http://schemas.microsoft.com/office/drawing/2014/main" id="{24BC6F7A-1AFE-3433-3C36-FCFA75C88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58320"/>
            <a:ext cx="18647746" cy="10706141"/>
          </a:xfrm>
          <a:prstGeom prst="rect">
            <a:avLst/>
          </a:prstGeom>
        </p:spPr>
      </p:pic>
      <p:grpSp>
        <p:nvGrpSpPr>
          <p:cNvPr id="16" name="Group 16">
            <a:extLst>
              <a:ext uri="{FF2B5EF4-FFF2-40B4-BE49-F238E27FC236}">
                <a16:creationId xmlns:a16="http://schemas.microsoft.com/office/drawing/2014/main" id="{C8CC5A51-AD5C-D637-3230-2803E06A60E9}"/>
              </a:ext>
            </a:extLst>
          </p:cNvPr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64C674C-5BAF-2C3B-29F4-F2C80C31E13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BF4439BF-4ED4-8071-4B8A-FA7331E9244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5070F76-7715-9937-E2CB-D44B1C1F16B1}"/>
              </a:ext>
            </a:extLst>
          </p:cNvPr>
          <p:cNvGrpSpPr/>
          <p:nvPr/>
        </p:nvGrpSpPr>
        <p:grpSpPr>
          <a:xfrm>
            <a:off x="1295399" y="512395"/>
            <a:ext cx="10058400" cy="2040305"/>
            <a:chOff x="1812757" y="1604824"/>
            <a:chExt cx="10058400" cy="2040305"/>
          </a:xfrm>
        </p:grpSpPr>
        <p:sp>
          <p:nvSpPr>
            <p:cNvPr id="12" name="Rounded Rectangle 14">
              <a:extLst>
                <a:ext uri="{FF2B5EF4-FFF2-40B4-BE49-F238E27FC236}">
                  <a16:creationId xmlns:a16="http://schemas.microsoft.com/office/drawing/2014/main" id="{D395A0F6-DA40-585B-EEE2-FC938FBC82E6}"/>
                </a:ext>
              </a:extLst>
            </p:cNvPr>
            <p:cNvSpPr/>
            <p:nvPr/>
          </p:nvSpPr>
          <p:spPr>
            <a:xfrm>
              <a:off x="1812758" y="1604824"/>
              <a:ext cx="1219200" cy="1704809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CBFA23B-8DE0-3F77-66F6-5053F268ACA4}"/>
                </a:ext>
              </a:extLst>
            </p:cNvPr>
            <p:cNvGrpSpPr/>
            <p:nvPr/>
          </p:nvGrpSpPr>
          <p:grpSpPr>
            <a:xfrm>
              <a:off x="1812757" y="2246508"/>
              <a:ext cx="10058400" cy="1398621"/>
              <a:chOff x="1812757" y="2246508"/>
              <a:chExt cx="10058400" cy="1398621"/>
            </a:xfrm>
          </p:grpSpPr>
          <p:sp>
            <p:nvSpPr>
              <p:cNvPr id="15" name="Rounded Rectangle 16">
                <a:extLst>
                  <a:ext uri="{FF2B5EF4-FFF2-40B4-BE49-F238E27FC236}">
                    <a16:creationId xmlns:a16="http://schemas.microsoft.com/office/drawing/2014/main" id="{781FC567-BE5A-F022-FC49-8265CBF6D94C}"/>
                  </a:ext>
                </a:extLst>
              </p:cNvPr>
              <p:cNvSpPr/>
              <p:nvPr/>
            </p:nvSpPr>
            <p:spPr>
              <a:xfrm>
                <a:off x="1812757" y="2246508"/>
                <a:ext cx="10058399" cy="1398621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9BE19A-3D7D-8E41-98FE-2DED1B9EB9EE}"/>
                  </a:ext>
                </a:extLst>
              </p:cNvPr>
              <p:cNvSpPr txBox="1"/>
              <p:nvPr/>
            </p:nvSpPr>
            <p:spPr>
              <a:xfrm>
                <a:off x="2065056" y="2631228"/>
                <a:ext cx="980610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ลูกเสือเชื่อฟังคำสั่งของบิดามารดาและผู้บังคับบัญชาด้วยความเคารพ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9C291A6-F51A-70F1-7315-9F626A87FDB0}"/>
                </a:ext>
              </a:extLst>
            </p:cNvPr>
            <p:cNvSpPr txBox="1"/>
            <p:nvPr/>
          </p:nvSpPr>
          <p:spPr>
            <a:xfrm>
              <a:off x="1941459" y="1660272"/>
              <a:ext cx="10904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 7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799FB0B-E857-09F7-DEC4-8839594327A1}"/>
              </a:ext>
            </a:extLst>
          </p:cNvPr>
          <p:cNvGrpSpPr/>
          <p:nvPr/>
        </p:nvGrpSpPr>
        <p:grpSpPr>
          <a:xfrm>
            <a:off x="1295400" y="7124700"/>
            <a:ext cx="6172201" cy="2040305"/>
            <a:chOff x="1812758" y="1604824"/>
            <a:chExt cx="6172201" cy="2040305"/>
          </a:xfrm>
        </p:grpSpPr>
        <p:sp>
          <p:nvSpPr>
            <p:cNvPr id="27" name="Rounded Rectangle 14">
              <a:extLst>
                <a:ext uri="{FF2B5EF4-FFF2-40B4-BE49-F238E27FC236}">
                  <a16:creationId xmlns:a16="http://schemas.microsoft.com/office/drawing/2014/main" id="{FD911AD5-15F2-5488-EDF6-24FD542CD2A8}"/>
                </a:ext>
              </a:extLst>
            </p:cNvPr>
            <p:cNvSpPr/>
            <p:nvPr/>
          </p:nvSpPr>
          <p:spPr>
            <a:xfrm>
              <a:off x="1812758" y="1604824"/>
              <a:ext cx="1219200" cy="1704809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6C9A5BC-9B4D-1B0E-3565-5D5185440740}"/>
                </a:ext>
              </a:extLst>
            </p:cNvPr>
            <p:cNvGrpSpPr/>
            <p:nvPr/>
          </p:nvGrpSpPr>
          <p:grpSpPr>
            <a:xfrm>
              <a:off x="1812758" y="2246508"/>
              <a:ext cx="6172201" cy="1398621"/>
              <a:chOff x="1812758" y="2246508"/>
              <a:chExt cx="6172201" cy="1398621"/>
            </a:xfrm>
          </p:grpSpPr>
          <p:sp>
            <p:nvSpPr>
              <p:cNvPr id="31" name="Rounded Rectangle 16">
                <a:extLst>
                  <a:ext uri="{FF2B5EF4-FFF2-40B4-BE49-F238E27FC236}">
                    <a16:creationId xmlns:a16="http://schemas.microsoft.com/office/drawing/2014/main" id="{9D49050D-594C-2D69-598E-43B3DFE617E0}"/>
                  </a:ext>
                </a:extLst>
              </p:cNvPr>
              <p:cNvSpPr/>
              <p:nvPr/>
            </p:nvSpPr>
            <p:spPr>
              <a:xfrm>
                <a:off x="1812758" y="2246508"/>
                <a:ext cx="6172201" cy="1398621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76BD8C4-517F-7397-5461-F9063E0FC04A}"/>
                  </a:ext>
                </a:extLst>
              </p:cNvPr>
              <p:cNvSpPr txBox="1"/>
              <p:nvPr/>
            </p:nvSpPr>
            <p:spPr>
              <a:xfrm>
                <a:off x="2117559" y="2649538"/>
                <a:ext cx="58674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thaiDist"/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ลูกเสือประพฤติชอบด้วยกาย วาจา ใจ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B472ED-A7A9-CAFE-163F-5452E2A61E8A}"/>
                </a:ext>
              </a:extLst>
            </p:cNvPr>
            <p:cNvSpPr txBox="1"/>
            <p:nvPr/>
          </p:nvSpPr>
          <p:spPr>
            <a:xfrm>
              <a:off x="1865259" y="1660272"/>
              <a:ext cx="13952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 10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B25C5D0-F28A-CE36-8696-1DD5F0EC8531}"/>
              </a:ext>
            </a:extLst>
          </p:cNvPr>
          <p:cNvGrpSpPr/>
          <p:nvPr/>
        </p:nvGrpSpPr>
        <p:grpSpPr>
          <a:xfrm>
            <a:off x="1295400" y="2722195"/>
            <a:ext cx="7848600" cy="2040305"/>
            <a:chOff x="1812758" y="1604824"/>
            <a:chExt cx="7848600" cy="2040305"/>
          </a:xfrm>
        </p:grpSpPr>
        <p:sp>
          <p:nvSpPr>
            <p:cNvPr id="34" name="Rounded Rectangle 14">
              <a:extLst>
                <a:ext uri="{FF2B5EF4-FFF2-40B4-BE49-F238E27FC236}">
                  <a16:creationId xmlns:a16="http://schemas.microsoft.com/office/drawing/2014/main" id="{C058624C-EAEF-61E8-8FF9-73F07226154B}"/>
                </a:ext>
              </a:extLst>
            </p:cNvPr>
            <p:cNvSpPr/>
            <p:nvPr/>
          </p:nvSpPr>
          <p:spPr>
            <a:xfrm>
              <a:off x="1812758" y="1604824"/>
              <a:ext cx="1219200" cy="1704809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77F0978-2257-9776-ED69-877CDEDCADCB}"/>
                </a:ext>
              </a:extLst>
            </p:cNvPr>
            <p:cNvGrpSpPr/>
            <p:nvPr/>
          </p:nvGrpSpPr>
          <p:grpSpPr>
            <a:xfrm>
              <a:off x="1812758" y="2246508"/>
              <a:ext cx="7848600" cy="1398621"/>
              <a:chOff x="1812758" y="2246508"/>
              <a:chExt cx="7848600" cy="1398621"/>
            </a:xfrm>
          </p:grpSpPr>
          <p:sp>
            <p:nvSpPr>
              <p:cNvPr id="37" name="Rounded Rectangle 16">
                <a:extLst>
                  <a:ext uri="{FF2B5EF4-FFF2-40B4-BE49-F238E27FC236}">
                    <a16:creationId xmlns:a16="http://schemas.microsoft.com/office/drawing/2014/main" id="{63A7279B-1FC3-8FDB-7E81-6D301C2B737D}"/>
                  </a:ext>
                </a:extLst>
              </p:cNvPr>
              <p:cNvSpPr/>
              <p:nvPr/>
            </p:nvSpPr>
            <p:spPr>
              <a:xfrm>
                <a:off x="1812758" y="2246508"/>
                <a:ext cx="7848600" cy="1398621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D53CD1E-0F73-347F-BC86-997673EF0442}"/>
                  </a:ext>
                </a:extLst>
              </p:cNvPr>
              <p:cNvSpPr txBox="1"/>
              <p:nvPr/>
            </p:nvSpPr>
            <p:spPr>
              <a:xfrm>
                <a:off x="2065057" y="2632443"/>
                <a:ext cx="691050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thaiDist"/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ลูกเสือมีใจร่าเริงและไม่ย่อท้อต่อความยากลำบาก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1724215-E59A-B66F-840D-3469ED0D18C5}"/>
                </a:ext>
              </a:extLst>
            </p:cNvPr>
            <p:cNvSpPr txBox="1"/>
            <p:nvPr/>
          </p:nvSpPr>
          <p:spPr>
            <a:xfrm>
              <a:off x="1941459" y="1660272"/>
              <a:ext cx="10904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 8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E4F7329-676B-FD7C-96DB-94F2C3377D8D}"/>
              </a:ext>
            </a:extLst>
          </p:cNvPr>
          <p:cNvGrpSpPr/>
          <p:nvPr/>
        </p:nvGrpSpPr>
        <p:grpSpPr>
          <a:xfrm>
            <a:off x="1295400" y="4931995"/>
            <a:ext cx="4114800" cy="2040305"/>
            <a:chOff x="1812758" y="1604824"/>
            <a:chExt cx="4114800" cy="2040305"/>
          </a:xfrm>
        </p:grpSpPr>
        <p:sp>
          <p:nvSpPr>
            <p:cNvPr id="62" name="Rounded Rectangle 14">
              <a:extLst>
                <a:ext uri="{FF2B5EF4-FFF2-40B4-BE49-F238E27FC236}">
                  <a16:creationId xmlns:a16="http://schemas.microsoft.com/office/drawing/2014/main" id="{3685F02C-EF3C-8550-42AB-BFE8C2EEA365}"/>
                </a:ext>
              </a:extLst>
            </p:cNvPr>
            <p:cNvSpPr/>
            <p:nvPr/>
          </p:nvSpPr>
          <p:spPr>
            <a:xfrm>
              <a:off x="1812758" y="1604824"/>
              <a:ext cx="1219200" cy="1704809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1D215EF-BBE9-1759-9B43-791AC271DE87}"/>
                </a:ext>
              </a:extLst>
            </p:cNvPr>
            <p:cNvGrpSpPr/>
            <p:nvPr/>
          </p:nvGrpSpPr>
          <p:grpSpPr>
            <a:xfrm>
              <a:off x="1812758" y="2246508"/>
              <a:ext cx="4114800" cy="1398621"/>
              <a:chOff x="1812758" y="2246508"/>
              <a:chExt cx="4114800" cy="1398621"/>
            </a:xfrm>
          </p:grpSpPr>
          <p:sp>
            <p:nvSpPr>
              <p:cNvPr id="65" name="Rounded Rectangle 16">
                <a:extLst>
                  <a:ext uri="{FF2B5EF4-FFF2-40B4-BE49-F238E27FC236}">
                    <a16:creationId xmlns:a16="http://schemas.microsoft.com/office/drawing/2014/main" id="{9464C3F9-2449-5BFB-9700-CDB46F8B6B10}"/>
                  </a:ext>
                </a:extLst>
              </p:cNvPr>
              <p:cNvSpPr/>
              <p:nvPr/>
            </p:nvSpPr>
            <p:spPr>
              <a:xfrm>
                <a:off x="1812758" y="2246508"/>
                <a:ext cx="4114800" cy="1398621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DD5A67E-EB4C-AD31-02F1-0EC12A4BA9A3}"/>
                  </a:ext>
                </a:extLst>
              </p:cNvPr>
              <p:cNvSpPr txBox="1"/>
              <p:nvPr/>
            </p:nvSpPr>
            <p:spPr>
              <a:xfrm>
                <a:off x="2193758" y="2631228"/>
                <a:ext cx="34290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ลูกเสือเป็นผู้มัธยัสถ์</a:t>
                </a:r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5BF4F68-2D45-9614-795E-95E914F644B3}"/>
                </a:ext>
              </a:extLst>
            </p:cNvPr>
            <p:cNvSpPr txBox="1"/>
            <p:nvPr/>
          </p:nvSpPr>
          <p:spPr>
            <a:xfrm>
              <a:off x="1941459" y="1660272"/>
              <a:ext cx="10904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 9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62E6E5F-3D70-F1E8-BA8A-B4F6A33D8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811" y="2423835"/>
            <a:ext cx="4846629" cy="76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1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7A08CD-2F86-CAC4-9729-EE6798362BA1}"/>
              </a:ext>
            </a:extLst>
          </p:cNvPr>
          <p:cNvGrpSpPr/>
          <p:nvPr/>
        </p:nvGrpSpPr>
        <p:grpSpPr>
          <a:xfrm rot="8456803">
            <a:off x="11787387" y="-1091315"/>
            <a:ext cx="7225593" cy="6043844"/>
            <a:chOff x="-4649224" y="2804071"/>
            <a:chExt cx="7225593" cy="604384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342A9CE-A74D-8A91-84D3-D9B91B147229}"/>
                </a:ext>
              </a:extLst>
            </p:cNvPr>
            <p:cNvSpPr/>
            <p:nvPr/>
          </p:nvSpPr>
          <p:spPr>
            <a:xfrm>
              <a:off x="1409505" y="3924300"/>
              <a:ext cx="1166864" cy="12192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0418E4D-0DBF-C48F-FE0A-B37FA36BE8AF}"/>
                </a:ext>
              </a:extLst>
            </p:cNvPr>
            <p:cNvSpPr/>
            <p:nvPr/>
          </p:nvSpPr>
          <p:spPr>
            <a:xfrm>
              <a:off x="-4649224" y="2804071"/>
              <a:ext cx="6239495" cy="6043844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-689086" y="0"/>
            <a:ext cx="22313395" cy="10272390"/>
            <a:chOff x="0" y="-65784"/>
            <a:chExt cx="1187843" cy="546846"/>
          </a:xfrm>
        </p:grpSpPr>
        <p:sp>
          <p:nvSpPr>
            <p:cNvPr id="3" name="Freeform 3"/>
            <p:cNvSpPr/>
            <p:nvPr/>
          </p:nvSpPr>
          <p:spPr>
            <a:xfrm>
              <a:off x="200117" y="-65784"/>
              <a:ext cx="987726" cy="546846"/>
            </a:xfrm>
            <a:custGeom>
              <a:avLst/>
              <a:gdLst/>
              <a:ahLst/>
              <a:cxnLst/>
              <a:rect l="l" t="t" r="r" b="b"/>
              <a:pathLst>
                <a:path w="987726" h="406400">
                  <a:moveTo>
                    <a:pt x="784526" y="0"/>
                  </a:moveTo>
                  <a:cubicBezTo>
                    <a:pt x="896751" y="0"/>
                    <a:pt x="987726" y="90976"/>
                    <a:pt x="987726" y="203200"/>
                  </a:cubicBezTo>
                  <a:cubicBezTo>
                    <a:pt x="987726" y="315424"/>
                    <a:pt x="896751" y="406400"/>
                    <a:pt x="78452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987726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5EEBBE-007D-E6C3-3AFA-6445EC5044DD}"/>
              </a:ext>
            </a:extLst>
          </p:cNvPr>
          <p:cNvGrpSpPr/>
          <p:nvPr/>
        </p:nvGrpSpPr>
        <p:grpSpPr>
          <a:xfrm>
            <a:off x="8394677" y="465520"/>
            <a:ext cx="6248400" cy="2664023"/>
            <a:chOff x="2606381" y="2171700"/>
            <a:chExt cx="6248400" cy="2664023"/>
          </a:xfrm>
        </p:grpSpPr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id="{47FEFA7F-EF68-AEE6-1036-5D7831DD05A0}"/>
                </a:ext>
              </a:extLst>
            </p:cNvPr>
            <p:cNvGrpSpPr/>
            <p:nvPr/>
          </p:nvGrpSpPr>
          <p:grpSpPr>
            <a:xfrm>
              <a:off x="2606381" y="2171700"/>
              <a:ext cx="682987" cy="661343"/>
              <a:chOff x="0" y="152400"/>
              <a:chExt cx="733054" cy="660400"/>
            </a:xfrm>
          </p:grpSpPr>
          <p:sp>
            <p:nvSpPr>
              <p:cNvPr id="27" name="Freeform 20">
                <a:extLst>
                  <a:ext uri="{FF2B5EF4-FFF2-40B4-BE49-F238E27FC236}">
                    <a16:creationId xmlns:a16="http://schemas.microsoft.com/office/drawing/2014/main" id="{E8240783-04D1-2E56-B660-DFCB7A5F1E73}"/>
                  </a:ext>
                </a:extLst>
              </p:cNvPr>
              <p:cNvSpPr/>
              <p:nvPr/>
            </p:nvSpPr>
            <p:spPr>
              <a:xfrm>
                <a:off x="0" y="152400"/>
                <a:ext cx="733054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6C56"/>
              </a:solidFill>
            </p:spPr>
            <p:txBody>
              <a:bodyPr/>
              <a:lstStyle/>
              <a:p>
                <a:endParaRPr lang="th-TH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28" name="TextBox 21">
                <a:extLst>
                  <a:ext uri="{FF2B5EF4-FFF2-40B4-BE49-F238E27FC236}">
                    <a16:creationId xmlns:a16="http://schemas.microsoft.com/office/drawing/2014/main" id="{E643D9F0-8944-CBBE-079D-57852F10115B}"/>
                  </a:ext>
                </a:extLst>
              </p:cNvPr>
              <p:cNvSpPr txBox="1"/>
              <p:nvPr/>
            </p:nvSpPr>
            <p:spPr>
              <a:xfrm>
                <a:off x="24168" y="176931"/>
                <a:ext cx="660400" cy="5842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3999"/>
                  </a:lnSpc>
                </a:pPr>
                <a:endParaRPr lang="en-US" sz="3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i Jamjuree" panose="00000500000000000000" pitchFamily="2" charset="-34"/>
                  <a:ea typeface="Gliker Semi-Bold"/>
                  <a:cs typeface="Bai Jamjuree" panose="00000500000000000000" pitchFamily="2" charset="-34"/>
                  <a:sym typeface="Gliker Semi-Bold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D031D0-F671-F7CA-E05D-49D738E34C54}"/>
                </a:ext>
              </a:extLst>
            </p:cNvPr>
            <p:cNvSpPr txBox="1"/>
            <p:nvPr/>
          </p:nvSpPr>
          <p:spPr>
            <a:xfrm>
              <a:off x="3508838" y="2281178"/>
              <a:ext cx="5345943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th-TH" sz="40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กายกรรม 3 อยาง ไดแก</a:t>
              </a:r>
            </a:p>
            <a:p>
              <a:pPr algn="just"/>
              <a:r>
                <a:rPr lang="en-US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1.   </a:t>
              </a:r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การเวนจากการฆาสัตว </a:t>
              </a:r>
            </a:p>
            <a:p>
              <a:pPr algn="just"/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2.   การเวนจากการลักทรัพย </a:t>
              </a:r>
            </a:p>
            <a:p>
              <a:pPr algn="just"/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3.   การเวนจากการประพฤติผิดในกาม</a:t>
              </a:r>
              <a:endPara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0F5166-2160-8D37-9BEE-0488C9938F4B}"/>
              </a:ext>
            </a:extLst>
          </p:cNvPr>
          <p:cNvGrpSpPr/>
          <p:nvPr/>
        </p:nvGrpSpPr>
        <p:grpSpPr>
          <a:xfrm>
            <a:off x="8469803" y="3351661"/>
            <a:ext cx="6509790" cy="3279577"/>
            <a:chOff x="2606381" y="3467338"/>
            <a:chExt cx="6509790" cy="327957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A0885D6-BCB5-9B05-442D-F14118AB4FA9}"/>
                </a:ext>
              </a:extLst>
            </p:cNvPr>
            <p:cNvGrpSpPr/>
            <p:nvPr/>
          </p:nvGrpSpPr>
          <p:grpSpPr>
            <a:xfrm>
              <a:off x="2606381" y="3467338"/>
              <a:ext cx="682987" cy="661343"/>
              <a:chOff x="0" y="152400"/>
              <a:chExt cx="733054" cy="660400"/>
            </a:xfrm>
          </p:grpSpPr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71B48CDF-CE81-C401-3766-ABCD68D01726}"/>
                  </a:ext>
                </a:extLst>
              </p:cNvPr>
              <p:cNvSpPr/>
              <p:nvPr/>
            </p:nvSpPr>
            <p:spPr>
              <a:xfrm>
                <a:off x="0" y="152400"/>
                <a:ext cx="733054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6C56"/>
              </a:solidFill>
            </p:spPr>
            <p:txBody>
              <a:bodyPr/>
              <a:lstStyle/>
              <a:p>
                <a:endParaRPr lang="th-TH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BBAE5E1-540F-466F-BBD6-0BDD74358991}"/>
                  </a:ext>
                </a:extLst>
              </p:cNvPr>
              <p:cNvSpPr txBox="1"/>
              <p:nvPr/>
            </p:nvSpPr>
            <p:spPr>
              <a:xfrm>
                <a:off x="24168" y="176931"/>
                <a:ext cx="660400" cy="5842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3999"/>
                  </a:lnSpc>
                </a:pPr>
                <a:endParaRPr lang="en-US" sz="3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i Jamjuree" panose="00000500000000000000" pitchFamily="2" charset="-34"/>
                  <a:ea typeface="Gliker Semi-Bold"/>
                  <a:cs typeface="Bai Jamjuree" panose="00000500000000000000" pitchFamily="2" charset="-34"/>
                  <a:sym typeface="Gliker Semi-Bold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5D7F6F0-C77A-3398-125D-A27854DAF2B1}"/>
                </a:ext>
              </a:extLst>
            </p:cNvPr>
            <p:cNvSpPr txBox="1"/>
            <p:nvPr/>
          </p:nvSpPr>
          <p:spPr>
            <a:xfrm>
              <a:off x="3508839" y="3576816"/>
              <a:ext cx="5607332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th-TH" sz="40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วจีกรรม 4 อยาง ไดแก </a:t>
              </a:r>
            </a:p>
            <a:p>
              <a:pPr marL="742950" indent="-742950" algn="just">
                <a:buAutoNum type="arabicPeriod"/>
              </a:pPr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การเวนจากการพูดเท็จ </a:t>
              </a:r>
            </a:p>
            <a:p>
              <a:pPr marL="742950" indent="-742950" algn="just">
                <a:buAutoNum type="arabicPeriod"/>
              </a:pPr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การเวนจากการพูดสอเสียด </a:t>
              </a:r>
            </a:p>
            <a:p>
              <a:pPr marL="742950" indent="-742950" algn="just">
                <a:buAutoNum type="arabicPeriod"/>
              </a:pPr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การเวนจากการพูดคําหยาบ </a:t>
              </a:r>
            </a:p>
            <a:p>
              <a:pPr marL="742950" indent="-742950" algn="just">
                <a:buAutoNum type="arabicPeriod"/>
              </a:pPr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การเวนจากการพูดเพอเจอ</a:t>
              </a:r>
              <a:endPara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96A9CB9-0FA5-84CB-4E60-8E28B0745D18}"/>
              </a:ext>
            </a:extLst>
          </p:cNvPr>
          <p:cNvGrpSpPr/>
          <p:nvPr/>
        </p:nvGrpSpPr>
        <p:grpSpPr>
          <a:xfrm>
            <a:off x="8543179" y="6849768"/>
            <a:ext cx="6468221" cy="2560932"/>
            <a:chOff x="2647949" y="4838700"/>
            <a:chExt cx="6468221" cy="256093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0D14871-71A4-670B-3139-ACEE33C51FE8}"/>
                </a:ext>
              </a:extLst>
            </p:cNvPr>
            <p:cNvSpPr txBox="1"/>
            <p:nvPr/>
          </p:nvSpPr>
          <p:spPr>
            <a:xfrm>
              <a:off x="3508838" y="4845087"/>
              <a:ext cx="5607332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th-TH" sz="4000" b="1" dirty="0">
                  <a:solidFill>
                    <a:srgbClr val="00B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มโนกรรม 3 อยาง ไดแก </a:t>
              </a:r>
            </a:p>
            <a:p>
              <a:pPr marL="742950" indent="-742950" algn="just">
                <a:buAutoNum type="arabicPeriod"/>
              </a:pPr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ไมอยากไดของเขา </a:t>
              </a:r>
            </a:p>
            <a:p>
              <a:pPr marL="742950" indent="-742950" algn="just">
                <a:buAutoNum type="arabicPeriod"/>
              </a:pPr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ไมพยาบาทปองรายเขา </a:t>
              </a:r>
            </a:p>
            <a:p>
              <a:pPr marL="742950" indent="-742950" algn="just">
                <a:buAutoNum type="arabicPeriod"/>
              </a:pPr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เห็นชอบตามคลองธรรม</a:t>
              </a:r>
              <a:endPara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85D0924-329E-EC75-7D14-5BF062EE48D6}"/>
                </a:ext>
              </a:extLst>
            </p:cNvPr>
            <p:cNvGrpSpPr/>
            <p:nvPr/>
          </p:nvGrpSpPr>
          <p:grpSpPr>
            <a:xfrm>
              <a:off x="2647949" y="4838700"/>
              <a:ext cx="682987" cy="661343"/>
              <a:chOff x="0" y="152400"/>
              <a:chExt cx="733054" cy="660400"/>
            </a:xfrm>
          </p:grpSpPr>
          <p:sp>
            <p:nvSpPr>
              <p:cNvPr id="37" name="Freeform 20">
                <a:extLst>
                  <a:ext uri="{FF2B5EF4-FFF2-40B4-BE49-F238E27FC236}">
                    <a16:creationId xmlns:a16="http://schemas.microsoft.com/office/drawing/2014/main" id="{BCF27D1F-1A26-D960-14ED-9BF95DDE9CE8}"/>
                  </a:ext>
                </a:extLst>
              </p:cNvPr>
              <p:cNvSpPr/>
              <p:nvPr/>
            </p:nvSpPr>
            <p:spPr>
              <a:xfrm>
                <a:off x="0" y="152400"/>
                <a:ext cx="733054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6C56"/>
              </a:solidFill>
            </p:spPr>
            <p:txBody>
              <a:bodyPr/>
              <a:lstStyle/>
              <a:p>
                <a:endParaRPr lang="th-TH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83B4D0B-D3D3-C39E-F274-ED32621C7320}"/>
                  </a:ext>
                </a:extLst>
              </p:cNvPr>
              <p:cNvSpPr txBox="1"/>
              <p:nvPr/>
            </p:nvSpPr>
            <p:spPr>
              <a:xfrm>
                <a:off x="24168" y="176931"/>
                <a:ext cx="660400" cy="5842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3999"/>
                  </a:lnSpc>
                </a:pPr>
                <a:endParaRPr lang="en-US" sz="3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i Jamjuree" panose="00000500000000000000" pitchFamily="2" charset="-34"/>
                  <a:ea typeface="Gliker Semi-Bold"/>
                  <a:cs typeface="Bai Jamjuree" panose="00000500000000000000" pitchFamily="2" charset="-34"/>
                  <a:sym typeface="Gliker Semi-Bold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D50CE77-F72F-AF6A-5041-67DC141ED82B}"/>
              </a:ext>
            </a:extLst>
          </p:cNvPr>
          <p:cNvGrpSpPr/>
          <p:nvPr/>
        </p:nvGrpSpPr>
        <p:grpSpPr>
          <a:xfrm>
            <a:off x="48120" y="14610"/>
            <a:ext cx="8105280" cy="8387926"/>
            <a:chOff x="36071" y="-51613"/>
            <a:chExt cx="8105280" cy="8387926"/>
          </a:xfrm>
        </p:grpSpPr>
        <p:pic>
          <p:nvPicPr>
            <p:cNvPr id="6" name="Picture 5" descr="A cartoon tiger holding a sign&#10;&#10;Description automatically generated">
              <a:extLst>
                <a:ext uri="{FF2B5EF4-FFF2-40B4-BE49-F238E27FC236}">
                  <a16:creationId xmlns:a16="http://schemas.microsoft.com/office/drawing/2014/main" id="{8407AA06-8D93-D5EF-D114-9C3BD4165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1" y="-51613"/>
              <a:ext cx="7358611" cy="8387926"/>
            </a:xfrm>
            <a:prstGeom prst="rect">
              <a:avLst/>
            </a:prstGeom>
          </p:spPr>
        </p:pic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3DD9FFB1-24D5-6599-965C-E2E088E5058E}"/>
                </a:ext>
              </a:extLst>
            </p:cNvPr>
            <p:cNvSpPr txBox="1"/>
            <p:nvPr/>
          </p:nvSpPr>
          <p:spPr>
            <a:xfrm>
              <a:off x="3080803" y="5980807"/>
              <a:ext cx="5060548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th-TH" sz="5400" b="1" dirty="0">
                  <a:latin typeface="Bai Jamjuree" panose="00000500000000000000" pitchFamily="2" charset="-34"/>
                  <a:cs typeface="Bai Jamjuree" panose="00000500000000000000" pitchFamily="2" charset="-34"/>
                </a:rPr>
                <a:t>กุศลกรรมบท</a:t>
              </a:r>
              <a:r>
                <a:rPr lang="en-US" sz="5400" b="1" dirty="0">
                  <a:latin typeface="Bai Jamjuree" panose="00000500000000000000" pitchFamily="2" charset="-34"/>
                  <a:cs typeface="Bai Jamjuree" panose="00000500000000000000" pitchFamily="2" charset="-34"/>
                </a:rPr>
                <a:t> 10</a:t>
              </a:r>
              <a:endParaRPr lang="th-TH" sz="5400" b="1" dirty="0">
                <a:latin typeface="Bai Jamjuree" panose="00000500000000000000" pitchFamily="2" charset="-34"/>
                <a:cs typeface="Bai Jamjuree" panose="00000500000000000000" pitchFamily="2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utoShape 8">
            <a:extLst>
              <a:ext uri="{FF2B5EF4-FFF2-40B4-BE49-F238E27FC236}">
                <a16:creationId xmlns:a16="http://schemas.microsoft.com/office/drawing/2014/main" id="{62456D8A-3FDF-26C1-3026-4B46D3E0C1F4}"/>
              </a:ext>
            </a:extLst>
          </p:cNvPr>
          <p:cNvSpPr/>
          <p:nvPr/>
        </p:nvSpPr>
        <p:spPr>
          <a:xfrm>
            <a:off x="10638" y="-27925"/>
            <a:ext cx="0" cy="3768928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CF39B3-78DB-DE71-B9B8-C2532EB65D6B}"/>
              </a:ext>
            </a:extLst>
          </p:cNvPr>
          <p:cNvSpPr txBox="1"/>
          <p:nvPr/>
        </p:nvSpPr>
        <p:spPr>
          <a:xfrm>
            <a:off x="1700219" y="2986845"/>
            <a:ext cx="153614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คติพจน์ทั่วไปของลูกเสือไทยทั้งหมด คือ </a:t>
            </a:r>
            <a:r>
              <a:rPr lang="th-TH" sz="40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เสียชีพ อย่าเสียสัตย์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(Better Die Than Lie)</a:t>
            </a:r>
            <a:r>
              <a:rPr lang="th-TH" sz="40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ส่วนคติพจน์ของลูกเสือวิสามัญ คือ </a:t>
            </a:r>
            <a:r>
              <a:rPr lang="th-TH" sz="40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บริการ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53FCD35-64BB-1CA7-E65E-F9DD10059E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1" r="20953"/>
          <a:stretch/>
        </p:blipFill>
        <p:spPr>
          <a:xfrm>
            <a:off x="7826434" y="3755302"/>
            <a:ext cx="2460566" cy="4823422"/>
          </a:xfrm>
          <a:prstGeom prst="round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3A285C5E-79CA-3784-502B-17A48D6D5AD1}"/>
              </a:ext>
            </a:extLst>
          </p:cNvPr>
          <p:cNvGrpSpPr/>
          <p:nvPr/>
        </p:nvGrpSpPr>
        <p:grpSpPr>
          <a:xfrm>
            <a:off x="773542" y="4373768"/>
            <a:ext cx="6846458" cy="3741532"/>
            <a:chOff x="489681" y="2973701"/>
            <a:chExt cx="6450310" cy="3741532"/>
          </a:xfrm>
        </p:grpSpPr>
        <p:sp>
          <p:nvSpPr>
            <p:cNvPr id="43" name="Callout: Right Arrow 42">
              <a:extLst>
                <a:ext uri="{FF2B5EF4-FFF2-40B4-BE49-F238E27FC236}">
                  <a16:creationId xmlns:a16="http://schemas.microsoft.com/office/drawing/2014/main" id="{0B423227-F6DF-8122-3ADD-6C57FED70D90}"/>
                </a:ext>
              </a:extLst>
            </p:cNvPr>
            <p:cNvSpPr/>
            <p:nvPr/>
          </p:nvSpPr>
          <p:spPr>
            <a:xfrm>
              <a:off x="489681" y="3204746"/>
              <a:ext cx="6450310" cy="3510487"/>
            </a:xfrm>
            <a:prstGeom prst="rightArrowCallout">
              <a:avLst>
                <a:gd name="adj1" fmla="val 22418"/>
                <a:gd name="adj2" fmla="val 16258"/>
                <a:gd name="adj3" fmla="val 11772"/>
                <a:gd name="adj4" fmla="val 82755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1078390-61BE-6916-DD4D-8B3FC7962467}"/>
                </a:ext>
              </a:extLst>
            </p:cNvPr>
            <p:cNvSpPr txBox="1"/>
            <p:nvPr/>
          </p:nvSpPr>
          <p:spPr>
            <a:xfrm>
              <a:off x="550598" y="4290607"/>
              <a:ext cx="521298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การยึดมั่นปฏิบัติตามสิ่งที่ได พูดไว เพราะการที่พูดสิ่งใดไปแลว ปฏิบัติตามนั้นได ก็จะเปนการสราง ความนาเชื่อถือใหแกตนเอง ใหผูอื่นเคารพ เลื่อมใสและศรัทธา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3808907-11CB-15DB-BC00-79E7C4617651}"/>
                </a:ext>
              </a:extLst>
            </p:cNvPr>
            <p:cNvGrpSpPr/>
            <p:nvPr/>
          </p:nvGrpSpPr>
          <p:grpSpPr>
            <a:xfrm>
              <a:off x="489683" y="2973701"/>
              <a:ext cx="5373444" cy="1101476"/>
              <a:chOff x="489683" y="2973701"/>
              <a:chExt cx="5373444" cy="1101476"/>
            </a:xfrm>
          </p:grpSpPr>
          <p:sp>
            <p:nvSpPr>
              <p:cNvPr id="58" name="Rectangle: Top Corners Rounded 57">
                <a:extLst>
                  <a:ext uri="{FF2B5EF4-FFF2-40B4-BE49-F238E27FC236}">
                    <a16:creationId xmlns:a16="http://schemas.microsoft.com/office/drawing/2014/main" id="{A8107423-2818-E5C9-B678-F252792A7890}"/>
                  </a:ext>
                </a:extLst>
              </p:cNvPr>
              <p:cNvSpPr/>
              <p:nvPr/>
            </p:nvSpPr>
            <p:spPr>
              <a:xfrm>
                <a:off x="489683" y="2973701"/>
                <a:ext cx="5373444" cy="1101476"/>
              </a:xfrm>
              <a:prstGeom prst="round2SameRect">
                <a:avLst>
                  <a:gd name="adj1" fmla="val 28966"/>
                  <a:gd name="adj2" fmla="val 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6B86A7DA-CE98-1AD4-D19E-E04C29C4D9B8}"/>
                  </a:ext>
                </a:extLst>
              </p:cNvPr>
              <p:cNvGrpSpPr/>
              <p:nvPr/>
            </p:nvGrpSpPr>
            <p:grpSpPr>
              <a:xfrm>
                <a:off x="910850" y="3271245"/>
                <a:ext cx="4185689" cy="707886"/>
                <a:chOff x="843511" y="3542975"/>
                <a:chExt cx="4185689" cy="707886"/>
              </a:xfrm>
            </p:grpSpPr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97B85C46-567D-BA09-5DA2-91602365BFFC}"/>
                    </a:ext>
                  </a:extLst>
                </p:cNvPr>
                <p:cNvSpPr txBox="1"/>
                <p:nvPr/>
              </p:nvSpPr>
              <p:spPr>
                <a:xfrm>
                  <a:off x="1471898" y="3542975"/>
                  <a:ext cx="3037043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th-TH" sz="40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เสียชีพ อย่าเสียสัตย์</a:t>
                  </a:r>
                </a:p>
              </p:txBody>
            </p:sp>
            <p:sp>
              <p:nvSpPr>
                <p:cNvPr id="64" name="Callout: Quad Arrow 63">
                  <a:extLst>
                    <a:ext uri="{FF2B5EF4-FFF2-40B4-BE49-F238E27FC236}">
                      <a16:creationId xmlns:a16="http://schemas.microsoft.com/office/drawing/2014/main" id="{7EA9F59B-D4B7-74B9-99EC-00ED558B558F}"/>
                    </a:ext>
                  </a:extLst>
                </p:cNvPr>
                <p:cNvSpPr/>
                <p:nvPr/>
              </p:nvSpPr>
              <p:spPr>
                <a:xfrm>
                  <a:off x="843511" y="3619500"/>
                  <a:ext cx="451889" cy="472795"/>
                </a:xfrm>
                <a:prstGeom prst="quadArrowCallout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15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5" name="Callout: Quad Arrow 64">
                  <a:extLst>
                    <a:ext uri="{FF2B5EF4-FFF2-40B4-BE49-F238E27FC236}">
                      <a16:creationId xmlns:a16="http://schemas.microsoft.com/office/drawing/2014/main" id="{401C0BD3-AF5C-947F-CD2B-4870D9DEC981}"/>
                    </a:ext>
                  </a:extLst>
                </p:cNvPr>
                <p:cNvSpPr/>
                <p:nvPr/>
              </p:nvSpPr>
              <p:spPr>
                <a:xfrm>
                  <a:off x="4577311" y="3619500"/>
                  <a:ext cx="451889" cy="472795"/>
                </a:xfrm>
                <a:prstGeom prst="quadArrowCallout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15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753EBFD-6D33-CD45-C5AB-73486921E987}"/>
              </a:ext>
            </a:extLst>
          </p:cNvPr>
          <p:cNvGrpSpPr/>
          <p:nvPr/>
        </p:nvGrpSpPr>
        <p:grpSpPr>
          <a:xfrm>
            <a:off x="10401719" y="4305300"/>
            <a:ext cx="7505281" cy="3693698"/>
            <a:chOff x="10677110" y="4118224"/>
            <a:chExt cx="7505281" cy="3831088"/>
          </a:xfrm>
        </p:grpSpPr>
        <p:sp>
          <p:nvSpPr>
            <p:cNvPr id="67" name="Callout: Left Arrow 66">
              <a:extLst>
                <a:ext uri="{FF2B5EF4-FFF2-40B4-BE49-F238E27FC236}">
                  <a16:creationId xmlns:a16="http://schemas.microsoft.com/office/drawing/2014/main" id="{FCE2798D-4583-A4EA-D706-7CDFA02444D1}"/>
                </a:ext>
              </a:extLst>
            </p:cNvPr>
            <p:cNvSpPr/>
            <p:nvPr/>
          </p:nvSpPr>
          <p:spPr>
            <a:xfrm>
              <a:off x="10677110" y="5176356"/>
              <a:ext cx="7505281" cy="2772956"/>
            </a:xfrm>
            <a:prstGeom prst="leftArrowCallout">
              <a:avLst>
                <a:gd name="adj1" fmla="val 31413"/>
                <a:gd name="adj2" fmla="val 24683"/>
                <a:gd name="adj3" fmla="val 27605"/>
                <a:gd name="adj4" fmla="val 82891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5EDA1DCD-9C96-5F15-D6D8-4E3E936C2007}"/>
                </a:ext>
              </a:extLst>
            </p:cNvPr>
            <p:cNvGrpSpPr/>
            <p:nvPr/>
          </p:nvGrpSpPr>
          <p:grpSpPr>
            <a:xfrm>
              <a:off x="11963400" y="4118224"/>
              <a:ext cx="6218991" cy="1101476"/>
              <a:chOff x="489682" y="2973701"/>
              <a:chExt cx="5136821" cy="1101476"/>
            </a:xfrm>
          </p:grpSpPr>
          <p:sp>
            <p:nvSpPr>
              <p:cNvPr id="70" name="Rectangle: Top Corners Rounded 69">
                <a:extLst>
                  <a:ext uri="{FF2B5EF4-FFF2-40B4-BE49-F238E27FC236}">
                    <a16:creationId xmlns:a16="http://schemas.microsoft.com/office/drawing/2014/main" id="{80ACB46E-7B61-D497-9CF3-507CEE1750A9}"/>
                  </a:ext>
                </a:extLst>
              </p:cNvPr>
              <p:cNvSpPr/>
              <p:nvPr/>
            </p:nvSpPr>
            <p:spPr>
              <a:xfrm>
                <a:off x="489682" y="2973701"/>
                <a:ext cx="5136821" cy="1101476"/>
              </a:xfrm>
              <a:prstGeom prst="round2SameRect">
                <a:avLst>
                  <a:gd name="adj1" fmla="val 28966"/>
                  <a:gd name="adj2" fmla="val 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9EC96FCB-303F-5CB7-1B1C-CF90547D9FC9}"/>
                  </a:ext>
                </a:extLst>
              </p:cNvPr>
              <p:cNvGrpSpPr/>
              <p:nvPr/>
            </p:nvGrpSpPr>
            <p:grpSpPr>
              <a:xfrm>
                <a:off x="2033380" y="3323946"/>
                <a:ext cx="2126526" cy="707886"/>
                <a:chOff x="1966041" y="3595676"/>
                <a:chExt cx="2126526" cy="707886"/>
              </a:xfrm>
            </p:grpSpPr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78268CD3-CC88-2A0C-D778-692F6F1B3DD2}"/>
                    </a:ext>
                  </a:extLst>
                </p:cNvPr>
                <p:cNvSpPr txBox="1"/>
                <p:nvPr/>
              </p:nvSpPr>
              <p:spPr>
                <a:xfrm>
                  <a:off x="2572934" y="3595676"/>
                  <a:ext cx="1348254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th-TH" sz="4000" b="1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บริการ</a:t>
                  </a:r>
                </a:p>
              </p:txBody>
            </p:sp>
            <p:sp>
              <p:nvSpPr>
                <p:cNvPr id="73" name="Callout: Quad Arrow 72">
                  <a:extLst>
                    <a:ext uri="{FF2B5EF4-FFF2-40B4-BE49-F238E27FC236}">
                      <a16:creationId xmlns:a16="http://schemas.microsoft.com/office/drawing/2014/main" id="{C3944E73-5C52-1C3A-908C-CAABEA9A2E82}"/>
                    </a:ext>
                  </a:extLst>
                </p:cNvPr>
                <p:cNvSpPr/>
                <p:nvPr/>
              </p:nvSpPr>
              <p:spPr>
                <a:xfrm>
                  <a:off x="1966041" y="3695219"/>
                  <a:ext cx="451889" cy="472795"/>
                </a:xfrm>
                <a:prstGeom prst="quadArrowCallout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15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74" name="Callout: Quad Arrow 73">
                  <a:extLst>
                    <a:ext uri="{FF2B5EF4-FFF2-40B4-BE49-F238E27FC236}">
                      <a16:creationId xmlns:a16="http://schemas.microsoft.com/office/drawing/2014/main" id="{C8909704-FFEE-2BEA-A501-69C8DA69CDEF}"/>
                    </a:ext>
                  </a:extLst>
                </p:cNvPr>
                <p:cNvSpPr/>
                <p:nvPr/>
              </p:nvSpPr>
              <p:spPr>
                <a:xfrm>
                  <a:off x="3640678" y="3704428"/>
                  <a:ext cx="451889" cy="472795"/>
                </a:xfrm>
                <a:prstGeom prst="quadArrowCallout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15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4F7882A-F198-5D4D-C156-FD1054FFE9DD}"/>
                </a:ext>
              </a:extLst>
            </p:cNvPr>
            <p:cNvSpPr txBox="1"/>
            <p:nvPr/>
          </p:nvSpPr>
          <p:spPr>
            <a:xfrm>
              <a:off x="12420600" y="5471774"/>
              <a:ext cx="535434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เปนหัวใจของลูกเสือวิสามัญที่จะ ตองเปนผูมีเมตตา กรุณา ใหความ ชวยเหลือผูอื่นดวยความเต็มใจ และพรอมที่จะใหบริการทุกคน อยูเสมอ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2869CC9B-E985-E3AE-C040-3DD67BA5FC10}"/>
              </a:ext>
            </a:extLst>
          </p:cNvPr>
          <p:cNvSpPr txBox="1"/>
          <p:nvPr/>
        </p:nvSpPr>
        <p:spPr>
          <a:xfrm>
            <a:off x="1631153" y="8572500"/>
            <a:ext cx="153614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การปฏิบัติตามคติพจน์ทั้ง 2 ประการ 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จะทำให้ลูกเสือเป็นผู้นำที่ดีของสังคมเป็นพลเมืองดีของชาติ และเป็นผู้ที่นำพาประเทศชาติไปสู่เป้าหมายได้อย่างมีประสิทธิภาพ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E67B49F-72FC-F354-3723-12D52A64B67B}"/>
              </a:ext>
            </a:extLst>
          </p:cNvPr>
          <p:cNvGrpSpPr/>
          <p:nvPr/>
        </p:nvGrpSpPr>
        <p:grpSpPr>
          <a:xfrm>
            <a:off x="943853" y="528739"/>
            <a:ext cx="11552461" cy="2503466"/>
            <a:chOff x="3259016" y="1599678"/>
            <a:chExt cx="11552461" cy="250346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5A808E-5571-83E5-7E77-E0CBCBAA230D}"/>
                </a:ext>
              </a:extLst>
            </p:cNvPr>
            <p:cNvGrpSpPr/>
            <p:nvPr/>
          </p:nvGrpSpPr>
          <p:grpSpPr>
            <a:xfrm rot="-142674">
              <a:off x="5090523" y="2089605"/>
              <a:ext cx="9720954" cy="1658314"/>
              <a:chOff x="0" y="-38100"/>
              <a:chExt cx="2560251" cy="436757"/>
            </a:xfrm>
          </p:grpSpPr>
          <p:sp>
            <p:nvSpPr>
              <p:cNvPr id="8" name="Freeform 19">
                <a:extLst>
                  <a:ext uri="{FF2B5EF4-FFF2-40B4-BE49-F238E27FC236}">
                    <a16:creationId xmlns:a16="http://schemas.microsoft.com/office/drawing/2014/main" id="{954BD456-5116-89BC-7F19-8C21E94D358E}"/>
                  </a:ext>
                </a:extLst>
              </p:cNvPr>
              <p:cNvSpPr/>
              <p:nvPr/>
            </p:nvSpPr>
            <p:spPr>
              <a:xfrm rot="142674">
                <a:off x="0" y="0"/>
                <a:ext cx="2560251" cy="398657"/>
              </a:xfrm>
              <a:custGeom>
                <a:avLst/>
                <a:gdLst/>
                <a:ahLst/>
                <a:cxnLst/>
                <a:rect l="l" t="t" r="r" b="b"/>
                <a:pathLst>
                  <a:path w="2090689" h="398657">
                    <a:moveTo>
                      <a:pt x="29259" y="0"/>
                    </a:moveTo>
                    <a:lnTo>
                      <a:pt x="2061431" y="0"/>
                    </a:lnTo>
                    <a:cubicBezTo>
                      <a:pt x="2069191" y="0"/>
                      <a:pt x="2076633" y="3083"/>
                      <a:pt x="2082120" y="8570"/>
                    </a:cubicBezTo>
                    <a:cubicBezTo>
                      <a:pt x="2087607" y="14057"/>
                      <a:pt x="2090689" y="21499"/>
                      <a:pt x="2090689" y="29259"/>
                    </a:cubicBezTo>
                    <a:lnTo>
                      <a:pt x="2090689" y="369399"/>
                    </a:lnTo>
                    <a:cubicBezTo>
                      <a:pt x="2090689" y="377159"/>
                      <a:pt x="2087607" y="384601"/>
                      <a:pt x="2082120" y="390088"/>
                    </a:cubicBezTo>
                    <a:cubicBezTo>
                      <a:pt x="2076633" y="395575"/>
                      <a:pt x="2069191" y="398657"/>
                      <a:pt x="2061431" y="398657"/>
                    </a:cubicBezTo>
                    <a:lnTo>
                      <a:pt x="29259" y="398657"/>
                    </a:lnTo>
                    <a:cubicBezTo>
                      <a:pt x="21499" y="398657"/>
                      <a:pt x="14057" y="395575"/>
                      <a:pt x="8570" y="390088"/>
                    </a:cubicBezTo>
                    <a:cubicBezTo>
                      <a:pt x="3083" y="384601"/>
                      <a:pt x="0" y="377159"/>
                      <a:pt x="0" y="369399"/>
                    </a:cubicBezTo>
                    <a:lnTo>
                      <a:pt x="0" y="29259"/>
                    </a:lnTo>
                    <a:cubicBezTo>
                      <a:pt x="0" y="21499"/>
                      <a:pt x="3083" y="14057"/>
                      <a:pt x="8570" y="8570"/>
                    </a:cubicBezTo>
                    <a:cubicBezTo>
                      <a:pt x="14057" y="3083"/>
                      <a:pt x="21499" y="0"/>
                      <a:pt x="29259" y="0"/>
                    </a:cubicBezTo>
                    <a:close/>
                  </a:path>
                </a:pathLst>
              </a:custGeom>
              <a:solidFill>
                <a:srgbClr val="FAD02B"/>
              </a:solid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9" name="TextBox 20">
                <a:extLst>
                  <a:ext uri="{FF2B5EF4-FFF2-40B4-BE49-F238E27FC236}">
                    <a16:creationId xmlns:a16="http://schemas.microsoft.com/office/drawing/2014/main" id="{72181975-C91A-1A20-12D1-9EEC8A75BEE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0689" cy="4367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42951489-108A-D65D-40EA-950DE299450D}"/>
                </a:ext>
              </a:extLst>
            </p:cNvPr>
            <p:cNvSpPr txBox="1"/>
            <p:nvPr/>
          </p:nvSpPr>
          <p:spPr>
            <a:xfrm>
              <a:off x="6122878" y="2892234"/>
              <a:ext cx="8155686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th-TH" sz="6000" b="1" dirty="0">
                  <a:solidFill>
                    <a:schemeClr val="accent3">
                      <a:lumMod val="50000"/>
                    </a:schemeClr>
                  </a:solidFill>
                  <a:latin typeface="Bai Jamjuree Medium" panose="00000600000000000000" pitchFamily="2" charset="-34"/>
                  <a:ea typeface="Quicksand Medium"/>
                  <a:cs typeface="Bai Jamjuree Medium" panose="00000600000000000000" pitchFamily="2" charset="-34"/>
                  <a:sym typeface="Quicksand Medium"/>
                </a:rPr>
                <a:t>คติพจน์ของลูกเสือ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8A203B-622A-58A2-4E7C-A246DE6DC097}"/>
                </a:ext>
              </a:extLst>
            </p:cNvPr>
            <p:cNvGrpSpPr/>
            <p:nvPr/>
          </p:nvGrpSpPr>
          <p:grpSpPr>
            <a:xfrm>
              <a:off x="3259016" y="1599678"/>
              <a:ext cx="2545113" cy="2503466"/>
              <a:chOff x="668544" y="107089"/>
              <a:chExt cx="2545113" cy="2503466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CF59B324-DA15-734E-CF8E-12F051E4D154}"/>
                  </a:ext>
                </a:extLst>
              </p:cNvPr>
              <p:cNvSpPr/>
              <p:nvPr/>
            </p:nvSpPr>
            <p:spPr>
              <a:xfrm>
                <a:off x="668544" y="107089"/>
                <a:ext cx="2545113" cy="2503466"/>
              </a:xfrm>
              <a:custGeom>
                <a:avLst/>
                <a:gdLst/>
                <a:ahLst/>
                <a:cxnLst/>
                <a:rect l="l" t="t" r="r" b="b"/>
                <a:pathLst>
                  <a:path w="2545113" h="2503466">
                    <a:moveTo>
                      <a:pt x="0" y="0"/>
                    </a:moveTo>
                    <a:lnTo>
                      <a:pt x="2545113" y="0"/>
                    </a:lnTo>
                    <a:lnTo>
                      <a:pt x="2545113" y="2503465"/>
                    </a:lnTo>
                    <a:lnTo>
                      <a:pt x="0" y="25034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7" name="TextBox 10">
                <a:extLst>
                  <a:ext uri="{FF2B5EF4-FFF2-40B4-BE49-F238E27FC236}">
                    <a16:creationId xmlns:a16="http://schemas.microsoft.com/office/drawing/2014/main" id="{9B101744-EC15-E8C5-C498-A402A68B9665}"/>
                  </a:ext>
                </a:extLst>
              </p:cNvPr>
              <p:cNvSpPr txBox="1"/>
              <p:nvPr/>
            </p:nvSpPr>
            <p:spPr>
              <a:xfrm>
                <a:off x="1412728" y="1349835"/>
                <a:ext cx="1040497" cy="9054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9600" b="1" dirty="0">
                    <a:solidFill>
                      <a:schemeClr val="accent3">
                        <a:lumMod val="75000"/>
                      </a:schemeClr>
                    </a:solidFill>
                    <a:latin typeface="Gliker Semi-Bold"/>
                    <a:ea typeface="Gliker Semi-Bold"/>
                    <a:cs typeface="Gliker Semi-Bold"/>
                    <a:sym typeface="Gliker Semi-Bold"/>
                  </a:rPr>
                  <a:t>3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5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0" grpId="0"/>
      <p:bldP spid="7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523</Words>
  <Application>Microsoft Office PowerPoint</Application>
  <PresentationFormat>Custom</PresentationFormat>
  <Paragraphs>62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Gliker Semi-Bold</vt:lpstr>
      <vt:lpstr>Bai Jamjuree</vt:lpstr>
      <vt:lpstr>Arial</vt:lpstr>
      <vt:lpstr>TH Sarabun New</vt:lpstr>
      <vt:lpstr>Calibri</vt:lpstr>
      <vt:lpstr>Bai Jamjuree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Sirasa Songsaeng</dc:creator>
  <cp:lastModifiedBy>PC</cp:lastModifiedBy>
  <cp:revision>12</cp:revision>
  <dcterms:created xsi:type="dcterms:W3CDTF">2006-08-16T00:00:00Z</dcterms:created>
  <dcterms:modified xsi:type="dcterms:W3CDTF">2025-07-13T06:36:51Z</dcterms:modified>
  <dc:identifier>DAGSHPkLtik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589c566-619b-4bc0-a01f-28a2c00ee260_Enabled">
    <vt:lpwstr>true</vt:lpwstr>
  </property>
  <property fmtid="{D5CDD505-2E9C-101B-9397-08002B2CF9AE}" pid="3" name="MSIP_Label_4589c566-619b-4bc0-a01f-28a2c00ee260_SetDate">
    <vt:lpwstr>2024-09-29T04:27:05Z</vt:lpwstr>
  </property>
  <property fmtid="{D5CDD505-2E9C-101B-9397-08002B2CF9AE}" pid="4" name="MSIP_Label_4589c566-619b-4bc0-a01f-28a2c00ee260_Method">
    <vt:lpwstr>Standard</vt:lpwstr>
  </property>
  <property fmtid="{D5CDD505-2E9C-101B-9397-08002B2CF9AE}" pid="5" name="MSIP_Label_4589c566-619b-4bc0-a01f-28a2c00ee260_Name">
    <vt:lpwstr>Restricted</vt:lpwstr>
  </property>
  <property fmtid="{D5CDD505-2E9C-101B-9397-08002B2CF9AE}" pid="6" name="MSIP_Label_4589c566-619b-4bc0-a01f-28a2c00ee260_SiteId">
    <vt:lpwstr>d1ea071a-5efb-4192-af54-d8e460956bd3</vt:lpwstr>
  </property>
  <property fmtid="{D5CDD505-2E9C-101B-9397-08002B2CF9AE}" pid="7" name="MSIP_Label_4589c566-619b-4bc0-a01f-28a2c00ee260_ActionId">
    <vt:lpwstr>a2ef4cb1-faa8-4db9-90ae-14ce87c1a59f</vt:lpwstr>
  </property>
  <property fmtid="{D5CDD505-2E9C-101B-9397-08002B2CF9AE}" pid="8" name="MSIP_Label_4589c566-619b-4bc0-a01f-28a2c00ee260_ContentBits">
    <vt:lpwstr>0</vt:lpwstr>
  </property>
</Properties>
</file>