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70" r:id="rId2"/>
    <p:sldId id="256" r:id="rId3"/>
    <p:sldId id="399" r:id="rId4"/>
    <p:sldId id="366" r:id="rId5"/>
    <p:sldId id="401" r:id="rId6"/>
    <p:sldId id="398" r:id="rId7"/>
    <p:sldId id="391" r:id="rId8"/>
    <p:sldId id="402" r:id="rId9"/>
    <p:sldId id="403" r:id="rId10"/>
    <p:sldId id="404" r:id="rId11"/>
    <p:sldId id="405" r:id="rId12"/>
    <p:sldId id="406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8" r:id="rId24"/>
  </p:sldIdLst>
  <p:sldSz cx="18288000" cy="10287000"/>
  <p:notesSz cx="6858000" cy="9144000"/>
  <p:embeddedFontLst>
    <p:embeddedFont>
      <p:font typeface="Malgun Gothic" panose="020B0503020000020004" pitchFamily="34" charset="-127"/>
      <p:regular r:id="rId26"/>
      <p:bold r:id="rId27"/>
    </p:embeddedFont>
    <p:embeddedFont>
      <p:font typeface="Opun Mai Bold" panose="020B0604020202020204" charset="-34"/>
      <p:bold r:id="rId28"/>
    </p:embeddedFont>
    <p:embeddedFont>
      <p:font typeface="TH-Chara" panose="0200000000000000000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99FF"/>
    <a:srgbClr val="000099"/>
    <a:srgbClr val="CC0099"/>
    <a:srgbClr val="503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52" d="100"/>
          <a:sy n="52" d="100"/>
        </p:scale>
        <p:origin x="7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B916E-B608-4780-9B00-1305D7C05B61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876-1BE7-4E10-A234-2FF7BCD158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1"/>
          <p:cNvSpPr/>
          <p:nvPr/>
        </p:nvSpPr>
        <p:spPr>
          <a:xfrm rot="20838526">
            <a:off x="16631413" y="8637293"/>
            <a:ext cx="722558" cy="1193416"/>
          </a:xfrm>
          <a:custGeom>
            <a:avLst/>
            <a:gdLst/>
            <a:ahLst/>
            <a:cxnLst/>
            <a:rect l="l" t="t" r="r" b="b"/>
            <a:pathLst>
              <a:path w="481819" h="795797">
                <a:moveTo>
                  <a:pt x="0" y="0"/>
                </a:moveTo>
                <a:lnTo>
                  <a:pt x="481818" y="0"/>
                </a:lnTo>
                <a:lnTo>
                  <a:pt x="481818" y="795797"/>
                </a:lnTo>
                <a:lnTo>
                  <a:pt x="0" y="795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952500"/>
            <a:ext cx="9088538" cy="880291"/>
            <a:chOff x="1295400" y="1154940"/>
            <a:chExt cx="9088538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250338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8936138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๓.๒	ประเภทของการสืบค้น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048000" y="2830134"/>
            <a:ext cx="5669786" cy="5247022"/>
            <a:chOff x="2291940" y="2830134"/>
            <a:chExt cx="5669786" cy="5247022"/>
          </a:xfrm>
        </p:grpSpPr>
        <p:grpSp>
          <p:nvGrpSpPr>
            <p:cNvPr id="24" name="Group 23"/>
            <p:cNvGrpSpPr/>
            <p:nvPr/>
          </p:nvGrpSpPr>
          <p:grpSpPr>
            <a:xfrm>
              <a:off x="2291940" y="2830134"/>
              <a:ext cx="5669786" cy="5247022"/>
              <a:chOff x="6310391" y="2391420"/>
              <a:chExt cx="5592597" cy="5175589"/>
            </a:xfrm>
          </p:grpSpPr>
          <p:sp>
            <p:nvSpPr>
              <p:cNvPr id="12" name="타원 6"/>
              <p:cNvSpPr/>
              <p:nvPr/>
            </p:nvSpPr>
            <p:spPr>
              <a:xfrm>
                <a:off x="7050405" y="2922933"/>
                <a:ext cx="4112561" cy="4112562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lumMod val="87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  <p:sp>
            <p:nvSpPr>
              <p:cNvPr id="13" name="자유형: 도형 7"/>
              <p:cNvSpPr/>
              <p:nvPr/>
            </p:nvSpPr>
            <p:spPr>
              <a:xfrm>
                <a:off x="6539930" y="2391420"/>
                <a:ext cx="5154311" cy="2559436"/>
              </a:xfrm>
              <a:custGeom>
                <a:avLst/>
                <a:gdLst>
                  <a:gd name="connsiteX0" fmla="*/ 1698089 w 3462332"/>
                  <a:gd name="connsiteY0" fmla="*/ 196 h 1719263"/>
                  <a:gd name="connsiteX1" fmla="*/ 2571320 w 3462332"/>
                  <a:gd name="connsiteY1" fmla="*/ 220391 h 1719263"/>
                  <a:gd name="connsiteX2" fmla="*/ 3462332 w 3462332"/>
                  <a:gd name="connsiteY2" fmla="*/ 1714545 h 1719263"/>
                  <a:gd name="connsiteX3" fmla="*/ 3117203 w 3462332"/>
                  <a:gd name="connsiteY3" fmla="*/ 1719263 h 1719263"/>
                  <a:gd name="connsiteX4" fmla="*/ 2403110 w 3462332"/>
                  <a:gd name="connsiteY4" fmla="*/ 521789 h 1719263"/>
                  <a:gd name="connsiteX5" fmla="*/ 1009039 w 3462332"/>
                  <a:gd name="connsiteY5" fmla="*/ 542717 h 1719263"/>
                  <a:gd name="connsiteX6" fmla="*/ 373567 w 3462332"/>
                  <a:gd name="connsiteY6" fmla="*/ 1396540 h 1719263"/>
                  <a:gd name="connsiteX7" fmla="*/ 345051 w 3462332"/>
                  <a:gd name="connsiteY7" fmla="*/ 1551322 h 1719263"/>
                  <a:gd name="connsiteX8" fmla="*/ 164390 w 3462332"/>
                  <a:gd name="connsiteY8" fmla="*/ 1239837 h 1719263"/>
                  <a:gd name="connsiteX9" fmla="*/ 0 w 3462332"/>
                  <a:gd name="connsiteY9" fmla="*/ 1523268 h 1719263"/>
                  <a:gd name="connsiteX10" fmla="*/ 38948 w 3462332"/>
                  <a:gd name="connsiteY10" fmla="*/ 1311865 h 1719263"/>
                  <a:gd name="connsiteX11" fmla="*/ 831861 w 3462332"/>
                  <a:gd name="connsiteY11" fmla="*/ 246503 h 1719263"/>
                  <a:gd name="connsiteX12" fmla="*/ 1698089 w 3462332"/>
                  <a:gd name="connsiteY12" fmla="*/ 196 h 1719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62332" h="1719263">
                    <a:moveTo>
                      <a:pt x="1698089" y="196"/>
                    </a:moveTo>
                    <a:cubicBezTo>
                      <a:pt x="1998425" y="-4313"/>
                      <a:pt x="2299928" y="68929"/>
                      <a:pt x="2571320" y="220391"/>
                    </a:cubicBezTo>
                    <a:cubicBezTo>
                      <a:pt x="3114105" y="523314"/>
                      <a:pt x="3453833" y="1093010"/>
                      <a:pt x="3462332" y="1714545"/>
                    </a:cubicBezTo>
                    <a:lnTo>
                      <a:pt x="3117203" y="1719263"/>
                    </a:lnTo>
                    <a:cubicBezTo>
                      <a:pt x="3110391" y="1221140"/>
                      <a:pt x="2838120" y="764564"/>
                      <a:pt x="2403110" y="521789"/>
                    </a:cubicBezTo>
                    <a:cubicBezTo>
                      <a:pt x="1968101" y="279014"/>
                      <a:pt x="1436565" y="286994"/>
                      <a:pt x="1009039" y="542717"/>
                    </a:cubicBezTo>
                    <a:cubicBezTo>
                      <a:pt x="688395" y="734509"/>
                      <a:pt x="462859" y="1043763"/>
                      <a:pt x="373567" y="1396540"/>
                    </a:cubicBezTo>
                    <a:lnTo>
                      <a:pt x="345051" y="1551322"/>
                    </a:lnTo>
                    <a:lnTo>
                      <a:pt x="164390" y="1239837"/>
                    </a:lnTo>
                    <a:lnTo>
                      <a:pt x="0" y="1523268"/>
                    </a:lnTo>
                    <a:lnTo>
                      <a:pt x="38948" y="1311865"/>
                    </a:lnTo>
                    <a:cubicBezTo>
                      <a:pt x="150362" y="871686"/>
                      <a:pt x="431775" y="485812"/>
                      <a:pt x="831861" y="246503"/>
                    </a:cubicBezTo>
                    <a:cubicBezTo>
                      <a:pt x="1098585" y="86964"/>
                      <a:pt x="1397753" y="4705"/>
                      <a:pt x="1698089" y="196"/>
                    </a:cubicBezTo>
                    <a:close/>
                  </a:path>
                </a:pathLst>
              </a:custGeom>
              <a:solidFill>
                <a:srgbClr val="EE6CC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  <p:sp>
            <p:nvSpPr>
              <p:cNvPr id="14" name="자유형: 도형 8"/>
              <p:cNvSpPr/>
              <p:nvPr/>
            </p:nvSpPr>
            <p:spPr>
              <a:xfrm rot="10800000">
                <a:off x="6310391" y="4237143"/>
                <a:ext cx="5368558" cy="3329866"/>
              </a:xfrm>
              <a:custGeom>
                <a:avLst/>
                <a:gdLst>
                  <a:gd name="connsiteX0" fmla="*/ 3287669 w 3606249"/>
                  <a:gd name="connsiteY0" fmla="*/ 2236788 h 2236788"/>
                  <a:gd name="connsiteX1" fmla="*/ 2969090 w 3606249"/>
                  <a:gd name="connsiteY1" fmla="*/ 1687513 h 2236788"/>
                  <a:gd name="connsiteX2" fmla="*/ 3118347 w 3606249"/>
                  <a:gd name="connsiteY2" fmla="*/ 1687513 h 2236788"/>
                  <a:gd name="connsiteX3" fmla="*/ 3106006 w 3606249"/>
                  <a:gd name="connsiteY3" fmla="*/ 1534090 h 2236788"/>
                  <a:gd name="connsiteX4" fmla="*/ 2402325 w 3606249"/>
                  <a:gd name="connsiteY4" fmla="*/ 519299 h 2236788"/>
                  <a:gd name="connsiteX5" fmla="*/ 1003954 w 3606249"/>
                  <a:gd name="connsiteY5" fmla="*/ 548015 h 2236788"/>
                  <a:gd name="connsiteX6" fmla="*/ 373882 w 3606249"/>
                  <a:gd name="connsiteY6" fmla="*/ 1410200 h 2236788"/>
                  <a:gd name="connsiteX7" fmla="*/ 346482 w 3606249"/>
                  <a:gd name="connsiteY7" fmla="*/ 1568059 h 2236788"/>
                  <a:gd name="connsiteX8" fmla="*/ 168085 w 3606249"/>
                  <a:gd name="connsiteY8" fmla="*/ 1260477 h 2236788"/>
                  <a:gd name="connsiteX9" fmla="*/ 0 w 3606249"/>
                  <a:gd name="connsiteY9" fmla="*/ 1550278 h 2236788"/>
                  <a:gd name="connsiteX10" fmla="*/ 38423 w 3606249"/>
                  <a:gd name="connsiteY10" fmla="*/ 1328910 h 2236788"/>
                  <a:gd name="connsiteX11" fmla="*/ 824599 w 3606249"/>
                  <a:gd name="connsiteY11" fmla="*/ 253114 h 2236788"/>
                  <a:gd name="connsiteX12" fmla="*/ 2569423 w 3606249"/>
                  <a:gd name="connsiteY12" fmla="*/ 217282 h 2236788"/>
                  <a:gd name="connsiteX13" fmla="*/ 3447444 w 3606249"/>
                  <a:gd name="connsiteY13" fmla="*/ 1483492 h 2236788"/>
                  <a:gd name="connsiteX14" fmla="*/ 3463855 w 3606249"/>
                  <a:gd name="connsiteY14" fmla="*/ 1687513 h 2236788"/>
                  <a:gd name="connsiteX15" fmla="*/ 3606249 w 3606249"/>
                  <a:gd name="connsiteY15" fmla="*/ 1687513 h 2236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6249" h="2236788">
                    <a:moveTo>
                      <a:pt x="3287669" y="2236788"/>
                    </a:moveTo>
                    <a:lnTo>
                      <a:pt x="2969090" y="1687513"/>
                    </a:lnTo>
                    <a:lnTo>
                      <a:pt x="3118347" y="1687513"/>
                    </a:lnTo>
                    <a:lnTo>
                      <a:pt x="3106006" y="1534090"/>
                    </a:lnTo>
                    <a:cubicBezTo>
                      <a:pt x="3042954" y="1108195"/>
                      <a:pt x="2785141" y="731101"/>
                      <a:pt x="2402325" y="519299"/>
                    </a:cubicBezTo>
                    <a:cubicBezTo>
                      <a:pt x="1964821" y="277240"/>
                      <a:pt x="1431151" y="288199"/>
                      <a:pt x="1003954" y="548015"/>
                    </a:cubicBezTo>
                    <a:cubicBezTo>
                      <a:pt x="683557" y="742877"/>
                      <a:pt x="459905" y="1055306"/>
                      <a:pt x="373882" y="1410200"/>
                    </a:cubicBezTo>
                    <a:lnTo>
                      <a:pt x="346482" y="1568059"/>
                    </a:lnTo>
                    <a:lnTo>
                      <a:pt x="168085" y="1260477"/>
                    </a:lnTo>
                    <a:lnTo>
                      <a:pt x="0" y="1550278"/>
                    </a:lnTo>
                    <a:lnTo>
                      <a:pt x="38423" y="1328910"/>
                    </a:lnTo>
                    <a:cubicBezTo>
                      <a:pt x="145759" y="886089"/>
                      <a:pt x="424821" y="496254"/>
                      <a:pt x="824599" y="253114"/>
                    </a:cubicBezTo>
                    <a:cubicBezTo>
                      <a:pt x="1357637" y="-71073"/>
                      <a:pt x="2023526" y="-84748"/>
                      <a:pt x="2569423" y="217282"/>
                    </a:cubicBezTo>
                    <a:cubicBezTo>
                      <a:pt x="3047083" y="481559"/>
                      <a:pt x="3368771" y="952079"/>
                      <a:pt x="3447444" y="1483492"/>
                    </a:cubicBezTo>
                    <a:lnTo>
                      <a:pt x="3463855" y="1687513"/>
                    </a:lnTo>
                    <a:lnTo>
                      <a:pt x="3606249" y="1687513"/>
                    </a:lnTo>
                    <a:close/>
                  </a:path>
                </a:pathLst>
              </a:custGeom>
              <a:solidFill>
                <a:srgbClr val="6DB0E4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  <p:sp>
            <p:nvSpPr>
              <p:cNvPr id="15" name="이등변 삼각형 9"/>
              <p:cNvSpPr/>
              <p:nvPr/>
            </p:nvSpPr>
            <p:spPr>
              <a:xfrm rot="10800000">
                <a:off x="10954461" y="4872865"/>
                <a:ext cx="948527" cy="817696"/>
              </a:xfrm>
              <a:prstGeom prst="triangle">
                <a:avLst/>
              </a:prstGeom>
              <a:solidFill>
                <a:srgbClr val="EE6CC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458490" y="4184067"/>
              <a:ext cx="3583407" cy="25391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4400" b="1" dirty="0">
                  <a:solidFill>
                    <a:srgbClr val="00B050"/>
                  </a:solidFill>
                  <a:latin typeface="Opun Mai Bold" charset="-34"/>
                  <a:cs typeface="Opun Mai Bold" charset="-34"/>
                  <a:sym typeface="Opun Mai Semi-Bold"/>
                </a:rPr>
                <a:t>สามารถแบ่งออกได้เป็น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4400" b="1" dirty="0">
                  <a:solidFill>
                    <a:srgbClr val="00B050"/>
                  </a:solidFill>
                  <a:latin typeface="Opun Mai Bold" charset="-34"/>
                  <a:cs typeface="Opun Mai Bold" charset="-34"/>
                  <a:sym typeface="Opun Mai Semi-Bold"/>
                </a:rPr>
                <a:t>๒ ประเภท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72" y="2476500"/>
            <a:ext cx="6287453" cy="7810501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6457345" y="2135164"/>
            <a:ext cx="8416750" cy="2566167"/>
            <a:chOff x="6386060" y="2135164"/>
            <a:chExt cx="8416750" cy="2898020"/>
          </a:xfrm>
        </p:grpSpPr>
        <p:sp>
          <p:nvSpPr>
            <p:cNvPr id="27" name="원호 470"/>
            <p:cNvSpPr/>
            <p:nvPr/>
          </p:nvSpPr>
          <p:spPr>
            <a:xfrm rot="1806870">
              <a:off x="6386060" y="2519867"/>
              <a:ext cx="2513317" cy="2513317"/>
            </a:xfrm>
            <a:prstGeom prst="arc">
              <a:avLst>
                <a:gd name="adj1" fmla="val 11679425"/>
                <a:gd name="adj2" fmla="val 16945678"/>
              </a:avLst>
            </a:prstGeom>
            <a:noFill/>
            <a:ln w="76200" cap="flat" cmpd="sng" algn="ctr">
              <a:solidFill>
                <a:srgbClr val="0099FF"/>
              </a:solidFill>
              <a:prstDash val="dash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0" name="사각형: 둥근 모서리 4"/>
            <p:cNvSpPr/>
            <p:nvPr/>
          </p:nvSpPr>
          <p:spPr>
            <a:xfrm>
              <a:off x="8520564" y="2135164"/>
              <a:ext cx="6282246" cy="1466888"/>
            </a:xfrm>
            <a:prstGeom prst="roundRect">
              <a:avLst>
                <a:gd name="adj" fmla="val 17803"/>
              </a:avLst>
            </a:prstGeom>
            <a:solidFill>
              <a:srgbClr val="EE6CC1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781859" y="2227482"/>
              <a:ext cx="5863293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50000"/>
                </a:lnSpc>
                <a:tabLst>
                  <a:tab pos="152400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๓.๒.๑	แบบเป็นทางการ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636535" y="6466521"/>
            <a:ext cx="8271753" cy="2779120"/>
            <a:chOff x="6957619" y="6201617"/>
            <a:chExt cx="8271753" cy="2779120"/>
          </a:xfrm>
        </p:grpSpPr>
        <p:grpSp>
          <p:nvGrpSpPr>
            <p:cNvPr id="39" name="Group 38"/>
            <p:cNvGrpSpPr/>
            <p:nvPr/>
          </p:nvGrpSpPr>
          <p:grpSpPr>
            <a:xfrm>
              <a:off x="6957619" y="6201617"/>
              <a:ext cx="8271753" cy="2779120"/>
              <a:chOff x="6957619" y="6201617"/>
              <a:chExt cx="8271753" cy="2779120"/>
            </a:xfrm>
          </p:grpSpPr>
          <p:sp>
            <p:nvSpPr>
              <p:cNvPr id="11" name="사각형: 둥근 모서리 5"/>
              <p:cNvSpPr/>
              <p:nvPr/>
            </p:nvSpPr>
            <p:spPr>
              <a:xfrm>
                <a:off x="8947126" y="7536479"/>
                <a:ext cx="6282246" cy="1444258"/>
              </a:xfrm>
              <a:prstGeom prst="roundRect">
                <a:avLst>
                  <a:gd name="adj" fmla="val 17315"/>
                </a:avLst>
              </a:prstGeom>
              <a:solidFill>
                <a:srgbClr val="6DB0E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31" name="원호 470"/>
              <p:cNvSpPr/>
              <p:nvPr/>
            </p:nvSpPr>
            <p:spPr>
              <a:xfrm rot="13432844">
                <a:off x="6957619" y="6201617"/>
                <a:ext cx="2513317" cy="2513317"/>
              </a:xfrm>
              <a:prstGeom prst="arc">
                <a:avLst>
                  <a:gd name="adj1" fmla="val 11679425"/>
                  <a:gd name="adj2" fmla="val 16945678"/>
                </a:avLst>
              </a:prstGeom>
              <a:noFill/>
              <a:ln w="76200" cap="flat" cmpd="sng" algn="ctr">
                <a:solidFill>
                  <a:srgbClr val="FF0066"/>
                </a:solidFill>
                <a:prstDash val="dash"/>
                <a:miter lim="800000"/>
                <a:headEnd type="triangl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9331886" y="7642617"/>
              <a:ext cx="5863293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50000"/>
                </a:lnSpc>
                <a:tabLst>
                  <a:tab pos="142875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๓.๒.๒	แบบไม่เป็นทางการ</a:t>
              </a: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09" y="3311098"/>
            <a:ext cx="6035072" cy="4364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768851"/>
            <a:ext cx="9088538" cy="1184940"/>
            <a:chOff x="1295400" y="971291"/>
            <a:chExt cx="9088538" cy="1184940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73152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971291"/>
              <a:ext cx="8936138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๓.๓	ขั้นตอนของการสืบค้น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2438400" y="8139090"/>
            <a:ext cx="14973300" cy="1066918"/>
            <a:chOff x="2438400" y="8404282"/>
            <a:chExt cx="14973300" cy="1066918"/>
          </a:xfrm>
        </p:grpSpPr>
        <p:sp>
          <p:nvSpPr>
            <p:cNvPr id="75" name="직사각형 1098"/>
            <p:cNvSpPr/>
            <p:nvPr/>
          </p:nvSpPr>
          <p:spPr>
            <a:xfrm>
              <a:off x="2438400" y="8419289"/>
              <a:ext cx="14630400" cy="1051911"/>
            </a:xfrm>
            <a:prstGeom prst="rect">
              <a:avLst/>
            </a:prstGeom>
            <a:solidFill>
              <a:srgbClr val="EDBE4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776791" y="8404282"/>
              <a:ext cx="14634909" cy="921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50000"/>
                </a:lnSpc>
                <a:tabLst>
                  <a:tab pos="152400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๓.๓.๖	การประเมินความรู้ที่ได้รับ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2438400" y="7011349"/>
            <a:ext cx="15011399" cy="1405020"/>
            <a:chOff x="2438400" y="7076800"/>
            <a:chExt cx="15011399" cy="1405020"/>
          </a:xfrm>
        </p:grpSpPr>
        <p:grpSp>
          <p:nvGrpSpPr>
            <p:cNvPr id="89" name="Group 88"/>
            <p:cNvGrpSpPr/>
            <p:nvPr/>
          </p:nvGrpSpPr>
          <p:grpSpPr>
            <a:xfrm>
              <a:off x="2438400" y="7076800"/>
              <a:ext cx="15011399" cy="1051911"/>
              <a:chOff x="2438400" y="7076800"/>
              <a:chExt cx="15011399" cy="1051911"/>
            </a:xfrm>
          </p:grpSpPr>
          <p:sp>
            <p:nvSpPr>
              <p:cNvPr id="74" name="직사각형 1099"/>
              <p:cNvSpPr/>
              <p:nvPr/>
            </p:nvSpPr>
            <p:spPr>
              <a:xfrm>
                <a:off x="2438400" y="7076800"/>
                <a:ext cx="14630400" cy="1051911"/>
              </a:xfrm>
              <a:prstGeom prst="rect">
                <a:avLst/>
              </a:prstGeom>
              <a:solidFill>
                <a:srgbClr val="EC5D62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814890" y="7085483"/>
                <a:ext cx="14634909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524000" algn="l"/>
                  </a:tabLst>
                  <a:defRPr/>
                </a:pPr>
                <a:r>
                  <a:rPr lang="th-TH" sz="4400" b="1" dirty="0"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๓.๓.๕	การนำเสนอเผยแพร่ข้อมูลสารสนเทศและความรู้ </a:t>
                </a:r>
              </a:p>
            </p:txBody>
          </p:sp>
        </p:grpSp>
        <p:sp>
          <p:nvSpPr>
            <p:cNvPr id="103" name="화살표: 위쪽 1100"/>
            <p:cNvSpPr/>
            <p:nvPr/>
          </p:nvSpPr>
          <p:spPr>
            <a:xfrm rot="10800000">
              <a:off x="11659646" y="8058492"/>
              <a:ext cx="914400" cy="423328"/>
            </a:xfrm>
            <a:prstGeom prst="upArrow">
              <a:avLst>
                <a:gd name="adj1" fmla="val 72330"/>
                <a:gd name="adj2" fmla="val 50000"/>
              </a:avLst>
            </a:prstGeom>
            <a:solidFill>
              <a:srgbClr val="EC5D6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2438400" y="5680015"/>
            <a:ext cx="15011399" cy="1491150"/>
            <a:chOff x="2438400" y="5793618"/>
            <a:chExt cx="15011399" cy="1491150"/>
          </a:xfrm>
        </p:grpSpPr>
        <p:grpSp>
          <p:nvGrpSpPr>
            <p:cNvPr id="88" name="Group 87"/>
            <p:cNvGrpSpPr/>
            <p:nvPr/>
          </p:nvGrpSpPr>
          <p:grpSpPr>
            <a:xfrm>
              <a:off x="2438400" y="5793618"/>
              <a:ext cx="15011399" cy="1067822"/>
              <a:chOff x="2438400" y="5793618"/>
              <a:chExt cx="15011399" cy="1067822"/>
            </a:xfrm>
          </p:grpSpPr>
          <p:sp>
            <p:nvSpPr>
              <p:cNvPr id="70" name="직사각형 1096"/>
              <p:cNvSpPr/>
              <p:nvPr/>
            </p:nvSpPr>
            <p:spPr>
              <a:xfrm>
                <a:off x="2438400" y="5809529"/>
                <a:ext cx="14630400" cy="1051911"/>
              </a:xfrm>
              <a:prstGeom prst="rect">
                <a:avLst/>
              </a:prstGeom>
              <a:solidFill>
                <a:srgbClr val="2781AB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814890" y="5793618"/>
                <a:ext cx="14634909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524000" algn="l"/>
                  </a:tabLst>
                  <a:defRPr/>
                </a:pPr>
                <a:r>
                  <a:rPr lang="th-TH" sz="4400" b="1" dirty="0"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๓.๓.๔	การเรียบเรียงข้อมูลสารสนเทศและความรู้</a:t>
                </a:r>
              </a:p>
            </p:txBody>
          </p:sp>
        </p:grpSp>
        <p:sp>
          <p:nvSpPr>
            <p:cNvPr id="100" name="화살표: 위쪽 1103"/>
            <p:cNvSpPr/>
            <p:nvPr/>
          </p:nvSpPr>
          <p:spPr>
            <a:xfrm rot="10800000">
              <a:off x="10744200" y="6861440"/>
              <a:ext cx="914400" cy="423328"/>
            </a:xfrm>
            <a:prstGeom prst="upArrow">
              <a:avLst>
                <a:gd name="adj1" fmla="val 72330"/>
                <a:gd name="adj2" fmla="val 50000"/>
              </a:avLst>
            </a:prstGeom>
            <a:solidFill>
              <a:srgbClr val="2781A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2438400" y="4456245"/>
            <a:ext cx="15011399" cy="1447186"/>
            <a:chOff x="2438400" y="4569848"/>
            <a:chExt cx="15011399" cy="1447186"/>
          </a:xfrm>
        </p:grpSpPr>
        <p:grpSp>
          <p:nvGrpSpPr>
            <p:cNvPr id="87" name="Group 86"/>
            <p:cNvGrpSpPr/>
            <p:nvPr/>
          </p:nvGrpSpPr>
          <p:grpSpPr>
            <a:xfrm>
              <a:off x="2438400" y="4569848"/>
              <a:ext cx="15011399" cy="1051911"/>
              <a:chOff x="2438400" y="4569848"/>
              <a:chExt cx="15011399" cy="1051911"/>
            </a:xfrm>
          </p:grpSpPr>
          <p:sp>
            <p:nvSpPr>
              <p:cNvPr id="71" name="직사각형 1097"/>
              <p:cNvSpPr/>
              <p:nvPr/>
            </p:nvSpPr>
            <p:spPr>
              <a:xfrm>
                <a:off x="2438400" y="4569848"/>
                <a:ext cx="14630400" cy="1051911"/>
              </a:xfrm>
              <a:prstGeom prst="rect">
                <a:avLst/>
              </a:prstGeom>
              <a:solidFill>
                <a:srgbClr val="82B13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2814890" y="4605287"/>
                <a:ext cx="14634909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524000" algn="l"/>
                  </a:tabLst>
                  <a:defRPr/>
                </a:pPr>
                <a:r>
                  <a:rPr lang="th-TH" sz="4400" b="1" dirty="0"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๓.๓.๓	การสำรวจคัดเลือกข้อมูลสารสนเทศและความรู้ที่ต้องการ</a:t>
                </a:r>
              </a:p>
            </p:txBody>
          </p:sp>
        </p:grpSp>
        <p:sp>
          <p:nvSpPr>
            <p:cNvPr id="99" name="화살표: 위쪽 1102"/>
            <p:cNvSpPr/>
            <p:nvPr/>
          </p:nvSpPr>
          <p:spPr>
            <a:xfrm rot="10800000">
              <a:off x="9906000" y="5593706"/>
              <a:ext cx="914400" cy="423328"/>
            </a:xfrm>
            <a:prstGeom prst="upArrow">
              <a:avLst>
                <a:gd name="adj1" fmla="val 72330"/>
                <a:gd name="adj2" fmla="val 50000"/>
              </a:avLst>
            </a:prstGeom>
            <a:solidFill>
              <a:srgbClr val="82B135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2438400" y="3216567"/>
            <a:ext cx="14630400" cy="1478960"/>
            <a:chOff x="2438400" y="3330170"/>
            <a:chExt cx="14630400" cy="1478960"/>
          </a:xfrm>
        </p:grpSpPr>
        <p:grpSp>
          <p:nvGrpSpPr>
            <p:cNvPr id="86" name="Group 85"/>
            <p:cNvGrpSpPr/>
            <p:nvPr/>
          </p:nvGrpSpPr>
          <p:grpSpPr>
            <a:xfrm>
              <a:off x="2438400" y="3330170"/>
              <a:ext cx="14630400" cy="1051911"/>
              <a:chOff x="2438400" y="3330170"/>
              <a:chExt cx="14630400" cy="1051911"/>
            </a:xfrm>
          </p:grpSpPr>
          <p:sp>
            <p:nvSpPr>
              <p:cNvPr id="72" name="직사각형 1098"/>
              <p:cNvSpPr/>
              <p:nvPr/>
            </p:nvSpPr>
            <p:spPr>
              <a:xfrm>
                <a:off x="2438400" y="3330170"/>
                <a:ext cx="14630400" cy="1051911"/>
              </a:xfrm>
              <a:prstGeom prst="rect">
                <a:avLst/>
              </a:prstGeom>
              <a:solidFill>
                <a:srgbClr val="EDBE4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2814890" y="3334800"/>
                <a:ext cx="13144500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524000" algn="l"/>
                  </a:tabLst>
                  <a:defRPr/>
                </a:pPr>
                <a:r>
                  <a:rPr lang="th-TH" sz="4400" b="1" dirty="0"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๓.๓.๒	การกำหนดแหล่งค้นคว้า สารสนเทศและความรู้ </a:t>
                </a:r>
              </a:p>
            </p:txBody>
          </p:sp>
        </p:grpSp>
        <p:sp>
          <p:nvSpPr>
            <p:cNvPr id="98" name="화살표: 위쪽 1101"/>
            <p:cNvSpPr/>
            <p:nvPr/>
          </p:nvSpPr>
          <p:spPr>
            <a:xfrm rot="10800000">
              <a:off x="9111343" y="4385802"/>
              <a:ext cx="914400" cy="423328"/>
            </a:xfrm>
            <a:prstGeom prst="upArrow">
              <a:avLst>
                <a:gd name="adj1" fmla="val 72330"/>
                <a:gd name="adj2" fmla="val 50000"/>
              </a:avLst>
            </a:prstGeom>
            <a:solidFill>
              <a:srgbClr val="EDBE44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438400" y="1947112"/>
            <a:ext cx="14630400" cy="1489877"/>
            <a:chOff x="2438400" y="2060715"/>
            <a:chExt cx="14630400" cy="1489877"/>
          </a:xfrm>
        </p:grpSpPr>
        <p:grpSp>
          <p:nvGrpSpPr>
            <p:cNvPr id="85" name="Group 84"/>
            <p:cNvGrpSpPr/>
            <p:nvPr/>
          </p:nvGrpSpPr>
          <p:grpSpPr>
            <a:xfrm>
              <a:off x="2438400" y="2060715"/>
              <a:ext cx="14630400" cy="1081687"/>
              <a:chOff x="2438400" y="2060715"/>
              <a:chExt cx="14630400" cy="1081687"/>
            </a:xfrm>
          </p:grpSpPr>
          <p:sp>
            <p:nvSpPr>
              <p:cNvPr id="73" name="직사각형 1099"/>
              <p:cNvSpPr/>
              <p:nvPr/>
            </p:nvSpPr>
            <p:spPr>
              <a:xfrm>
                <a:off x="2438400" y="2090491"/>
                <a:ext cx="14630400" cy="1051911"/>
              </a:xfrm>
              <a:prstGeom prst="rect">
                <a:avLst/>
              </a:prstGeom>
              <a:solidFill>
                <a:srgbClr val="EC5D62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2814890" y="2060715"/>
                <a:ext cx="9525000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524000" algn="l"/>
                  </a:tabLst>
                  <a:defRPr/>
                </a:pPr>
                <a:r>
                  <a:rPr lang="th-TH" sz="4400" b="1" dirty="0"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๓.๓.๑	การกำหนดเรื่องที่ต้องการค้นคว้า</a:t>
                </a:r>
              </a:p>
            </p:txBody>
          </p:sp>
        </p:grpSp>
        <p:sp>
          <p:nvSpPr>
            <p:cNvPr id="97" name="화살표: 위쪽 1100"/>
            <p:cNvSpPr/>
            <p:nvPr/>
          </p:nvSpPr>
          <p:spPr>
            <a:xfrm rot="10800000">
              <a:off x="8578989" y="3127264"/>
              <a:ext cx="914400" cy="423328"/>
            </a:xfrm>
            <a:prstGeom prst="upArrow">
              <a:avLst>
                <a:gd name="adj1" fmla="val 72330"/>
                <a:gd name="adj2" fmla="val 50000"/>
              </a:avLst>
            </a:prstGeom>
            <a:solidFill>
              <a:srgbClr val="EC5D6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432" y="5294307"/>
            <a:ext cx="3922045" cy="5126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638394" cy="1595874"/>
            <a:chOff x="1498598" y="2734462"/>
            <a:chExt cx="16638394" cy="1595874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6250826" cy="1514205"/>
              <a:chOff x="3557403" y="2614935"/>
              <a:chExt cx="8086350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913012"/>
                <a:ext cx="76636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7" y="2872245"/>
              <a:ext cx="14095555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spc="-1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การประยุกต์และเทคนิคควรรู้เกี่ยวกับการสืบค้น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๔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66800" y="2358209"/>
            <a:ext cx="9144000" cy="1192202"/>
            <a:chOff x="1295400" y="1154940"/>
            <a:chExt cx="9144000" cy="956491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154940"/>
              <a:ext cx="8250338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503262" y="1339553"/>
              <a:ext cx="8936138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๔.๑	การประยุกต์การสืบค้น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95400" y="3657005"/>
            <a:ext cx="1600200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	เป็นการประยุกต์การสืบค้นทางการเรียนการสอนตั้งแต่อดีตจนถึงปัจจุบัน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และในการศึกษาทุกระดับตั้งแต่เล็กตลอดการทำงานในชีวิตประจำวัน ทั้งนี้เพื่อ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เพิ่มพูนความรู้และประสบการณ์ทางวิชาการให้แก่ผู้เรียนกว้างขวางและลึกซึ้งยิ่งขึ้น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และเป็นการส่งเสริมทักษะการศึกษาด้วยตนเองอีกด้วย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endParaRPr lang="th-TH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251857" y="106064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66800" y="952500"/>
            <a:ext cx="9525000" cy="880291"/>
            <a:chOff x="1295400" y="1154940"/>
            <a:chExt cx="9525000" cy="880291"/>
          </a:xfrm>
        </p:grpSpPr>
        <p:sp>
          <p:nvSpPr>
            <p:cNvPr id="10" name="사각형: 둥근 모서리 461"/>
            <p:cNvSpPr/>
            <p:nvPr/>
          </p:nvSpPr>
          <p:spPr>
            <a:xfrm>
              <a:off x="1295400" y="1154940"/>
              <a:ext cx="9525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47800" y="1243799"/>
              <a:ext cx="8936138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๔.๒	เทคนิคควรรู้เกี่ยวกับการสืบค้น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219200" y="2076961"/>
            <a:ext cx="7505663" cy="3244734"/>
            <a:chOff x="1188720" y="3648494"/>
            <a:chExt cx="8035119" cy="4454315"/>
          </a:xfrm>
        </p:grpSpPr>
        <p:sp>
          <p:nvSpPr>
            <p:cNvPr id="55" name="사각형: 둥근 모서리 4"/>
            <p:cNvSpPr/>
            <p:nvPr/>
          </p:nvSpPr>
          <p:spPr>
            <a:xfrm>
              <a:off x="1188720" y="3648494"/>
              <a:ext cx="8035119" cy="4454315"/>
            </a:xfrm>
            <a:prstGeom prst="roundRect">
              <a:avLst>
                <a:gd name="adj" fmla="val 13885"/>
              </a:avLst>
            </a:prstGeom>
            <a:solidFill>
              <a:srgbClr val="EE6CC1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69" name="직사각형 67"/>
            <p:cNvSpPr/>
            <p:nvPr/>
          </p:nvSpPr>
          <p:spPr>
            <a:xfrm>
              <a:off x="1437280" y="4099824"/>
              <a:ext cx="5671821" cy="32605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๔.๒.๑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ใช้กลุ่มคำค้นหาและใส่เครื่องหมายคำพูด (“ ”) </a:t>
              </a:r>
              <a:endPara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740174" y="2076961"/>
            <a:ext cx="8481026" cy="3244734"/>
            <a:chOff x="9244858" y="3648494"/>
            <a:chExt cx="8035119" cy="4454315"/>
          </a:xfrm>
        </p:grpSpPr>
        <p:sp>
          <p:nvSpPr>
            <p:cNvPr id="56" name="사각형: 둥근 모서리 5"/>
            <p:cNvSpPr/>
            <p:nvPr/>
          </p:nvSpPr>
          <p:spPr>
            <a:xfrm>
              <a:off x="9244858" y="3648494"/>
              <a:ext cx="8035119" cy="4454315"/>
            </a:xfrm>
            <a:prstGeom prst="roundRect">
              <a:avLst>
                <a:gd name="adj" fmla="val 9599"/>
              </a:avLst>
            </a:prstGeom>
            <a:solidFill>
              <a:srgbClr val="6DB0E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6" name="직사각형 67"/>
            <p:cNvSpPr/>
            <p:nvPr/>
          </p:nvSpPr>
          <p:spPr>
            <a:xfrm>
              <a:off x="11509227" y="4222843"/>
              <a:ext cx="5246216" cy="33056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๔.๒.๒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การใช้คำเชื่อม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en-US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AND OR NOT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37127" y="1931851"/>
            <a:ext cx="4900529" cy="4346260"/>
            <a:chOff x="6537127" y="1931851"/>
            <a:chExt cx="4900529" cy="4346260"/>
          </a:xfrm>
        </p:grpSpPr>
        <p:grpSp>
          <p:nvGrpSpPr>
            <p:cNvPr id="79" name="Group 78"/>
            <p:cNvGrpSpPr/>
            <p:nvPr/>
          </p:nvGrpSpPr>
          <p:grpSpPr>
            <a:xfrm>
              <a:off x="6653092" y="1931851"/>
              <a:ext cx="4696448" cy="4346260"/>
              <a:chOff x="6429201" y="3282210"/>
              <a:chExt cx="5589281" cy="5172520"/>
            </a:xfrm>
          </p:grpSpPr>
          <p:sp>
            <p:nvSpPr>
              <p:cNvPr id="57" name="타원 6"/>
              <p:cNvSpPr/>
              <p:nvPr/>
            </p:nvSpPr>
            <p:spPr>
              <a:xfrm>
                <a:off x="7168777" y="3813408"/>
                <a:ext cx="4110122" cy="4110123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lumMod val="87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  <p:grpSp>
            <p:nvGrpSpPr>
              <p:cNvPr id="76" name="Group 75"/>
              <p:cNvGrpSpPr/>
              <p:nvPr/>
            </p:nvGrpSpPr>
            <p:grpSpPr>
              <a:xfrm>
                <a:off x="6429201" y="3282210"/>
                <a:ext cx="5589281" cy="5172520"/>
                <a:chOff x="6429201" y="3282210"/>
                <a:chExt cx="5589281" cy="5172520"/>
              </a:xfrm>
            </p:grpSpPr>
            <p:sp>
              <p:nvSpPr>
                <p:cNvPr id="58" name="자유형: 도형 7"/>
                <p:cNvSpPr/>
                <p:nvPr/>
              </p:nvSpPr>
              <p:spPr>
                <a:xfrm>
                  <a:off x="6658604" y="3282210"/>
                  <a:ext cx="5151254" cy="2557918"/>
                </a:xfrm>
                <a:custGeom>
                  <a:avLst/>
                  <a:gdLst>
                    <a:gd name="connsiteX0" fmla="*/ 1698089 w 3462332"/>
                    <a:gd name="connsiteY0" fmla="*/ 196 h 1719263"/>
                    <a:gd name="connsiteX1" fmla="*/ 2571320 w 3462332"/>
                    <a:gd name="connsiteY1" fmla="*/ 220391 h 1719263"/>
                    <a:gd name="connsiteX2" fmla="*/ 3462332 w 3462332"/>
                    <a:gd name="connsiteY2" fmla="*/ 1714545 h 1719263"/>
                    <a:gd name="connsiteX3" fmla="*/ 3117203 w 3462332"/>
                    <a:gd name="connsiteY3" fmla="*/ 1719263 h 1719263"/>
                    <a:gd name="connsiteX4" fmla="*/ 2403110 w 3462332"/>
                    <a:gd name="connsiteY4" fmla="*/ 521789 h 1719263"/>
                    <a:gd name="connsiteX5" fmla="*/ 1009039 w 3462332"/>
                    <a:gd name="connsiteY5" fmla="*/ 542717 h 1719263"/>
                    <a:gd name="connsiteX6" fmla="*/ 373567 w 3462332"/>
                    <a:gd name="connsiteY6" fmla="*/ 1396540 h 1719263"/>
                    <a:gd name="connsiteX7" fmla="*/ 345051 w 3462332"/>
                    <a:gd name="connsiteY7" fmla="*/ 1551322 h 1719263"/>
                    <a:gd name="connsiteX8" fmla="*/ 164390 w 3462332"/>
                    <a:gd name="connsiteY8" fmla="*/ 1239837 h 1719263"/>
                    <a:gd name="connsiteX9" fmla="*/ 0 w 3462332"/>
                    <a:gd name="connsiteY9" fmla="*/ 1523268 h 1719263"/>
                    <a:gd name="connsiteX10" fmla="*/ 38948 w 3462332"/>
                    <a:gd name="connsiteY10" fmla="*/ 1311865 h 1719263"/>
                    <a:gd name="connsiteX11" fmla="*/ 831861 w 3462332"/>
                    <a:gd name="connsiteY11" fmla="*/ 246503 h 1719263"/>
                    <a:gd name="connsiteX12" fmla="*/ 1698089 w 3462332"/>
                    <a:gd name="connsiteY12" fmla="*/ 196 h 1719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62332" h="1719263">
                      <a:moveTo>
                        <a:pt x="1698089" y="196"/>
                      </a:moveTo>
                      <a:cubicBezTo>
                        <a:pt x="1998425" y="-4313"/>
                        <a:pt x="2299928" y="68929"/>
                        <a:pt x="2571320" y="220391"/>
                      </a:cubicBezTo>
                      <a:cubicBezTo>
                        <a:pt x="3114105" y="523314"/>
                        <a:pt x="3453833" y="1093010"/>
                        <a:pt x="3462332" y="1714545"/>
                      </a:cubicBezTo>
                      <a:lnTo>
                        <a:pt x="3117203" y="1719263"/>
                      </a:lnTo>
                      <a:cubicBezTo>
                        <a:pt x="3110391" y="1221140"/>
                        <a:pt x="2838120" y="764564"/>
                        <a:pt x="2403110" y="521789"/>
                      </a:cubicBezTo>
                      <a:cubicBezTo>
                        <a:pt x="1968101" y="279014"/>
                        <a:pt x="1436565" y="286994"/>
                        <a:pt x="1009039" y="542717"/>
                      </a:cubicBezTo>
                      <a:cubicBezTo>
                        <a:pt x="688395" y="734509"/>
                        <a:pt x="462859" y="1043763"/>
                        <a:pt x="373567" y="1396540"/>
                      </a:cubicBezTo>
                      <a:lnTo>
                        <a:pt x="345051" y="1551322"/>
                      </a:lnTo>
                      <a:lnTo>
                        <a:pt x="164390" y="1239837"/>
                      </a:lnTo>
                      <a:lnTo>
                        <a:pt x="0" y="1523268"/>
                      </a:lnTo>
                      <a:lnTo>
                        <a:pt x="38948" y="1311865"/>
                      </a:lnTo>
                      <a:cubicBezTo>
                        <a:pt x="150362" y="871686"/>
                        <a:pt x="431775" y="485812"/>
                        <a:pt x="831861" y="246503"/>
                      </a:cubicBezTo>
                      <a:cubicBezTo>
                        <a:pt x="1098585" y="86964"/>
                        <a:pt x="1397753" y="4705"/>
                        <a:pt x="1698089" y="196"/>
                      </a:cubicBezTo>
                      <a:close/>
                    </a:path>
                  </a:pathLst>
                </a:custGeom>
                <a:solidFill>
                  <a:srgbClr val="EE6CC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Arial Unicode MS"/>
                    <a:cs typeface="+mn-cs"/>
                  </a:endParaRPr>
                </a:p>
              </p:txBody>
            </p:sp>
            <p:sp>
              <p:nvSpPr>
                <p:cNvPr id="59" name="자유형: 도형 8"/>
                <p:cNvSpPr/>
                <p:nvPr/>
              </p:nvSpPr>
              <p:spPr>
                <a:xfrm rot="10800000">
                  <a:off x="6429201" y="5126839"/>
                  <a:ext cx="5365374" cy="3327891"/>
                </a:xfrm>
                <a:custGeom>
                  <a:avLst/>
                  <a:gdLst>
                    <a:gd name="connsiteX0" fmla="*/ 3287669 w 3606249"/>
                    <a:gd name="connsiteY0" fmla="*/ 2236788 h 2236788"/>
                    <a:gd name="connsiteX1" fmla="*/ 2969090 w 3606249"/>
                    <a:gd name="connsiteY1" fmla="*/ 1687513 h 2236788"/>
                    <a:gd name="connsiteX2" fmla="*/ 3118347 w 3606249"/>
                    <a:gd name="connsiteY2" fmla="*/ 1687513 h 2236788"/>
                    <a:gd name="connsiteX3" fmla="*/ 3106006 w 3606249"/>
                    <a:gd name="connsiteY3" fmla="*/ 1534090 h 2236788"/>
                    <a:gd name="connsiteX4" fmla="*/ 2402325 w 3606249"/>
                    <a:gd name="connsiteY4" fmla="*/ 519299 h 2236788"/>
                    <a:gd name="connsiteX5" fmla="*/ 1003954 w 3606249"/>
                    <a:gd name="connsiteY5" fmla="*/ 548015 h 2236788"/>
                    <a:gd name="connsiteX6" fmla="*/ 373882 w 3606249"/>
                    <a:gd name="connsiteY6" fmla="*/ 1410200 h 2236788"/>
                    <a:gd name="connsiteX7" fmla="*/ 346482 w 3606249"/>
                    <a:gd name="connsiteY7" fmla="*/ 1568059 h 2236788"/>
                    <a:gd name="connsiteX8" fmla="*/ 168085 w 3606249"/>
                    <a:gd name="connsiteY8" fmla="*/ 1260477 h 2236788"/>
                    <a:gd name="connsiteX9" fmla="*/ 0 w 3606249"/>
                    <a:gd name="connsiteY9" fmla="*/ 1550278 h 2236788"/>
                    <a:gd name="connsiteX10" fmla="*/ 38423 w 3606249"/>
                    <a:gd name="connsiteY10" fmla="*/ 1328910 h 2236788"/>
                    <a:gd name="connsiteX11" fmla="*/ 824599 w 3606249"/>
                    <a:gd name="connsiteY11" fmla="*/ 253114 h 2236788"/>
                    <a:gd name="connsiteX12" fmla="*/ 2569423 w 3606249"/>
                    <a:gd name="connsiteY12" fmla="*/ 217282 h 2236788"/>
                    <a:gd name="connsiteX13" fmla="*/ 3447444 w 3606249"/>
                    <a:gd name="connsiteY13" fmla="*/ 1483492 h 2236788"/>
                    <a:gd name="connsiteX14" fmla="*/ 3463855 w 3606249"/>
                    <a:gd name="connsiteY14" fmla="*/ 1687513 h 2236788"/>
                    <a:gd name="connsiteX15" fmla="*/ 3606249 w 3606249"/>
                    <a:gd name="connsiteY15" fmla="*/ 1687513 h 223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06249" h="2236788">
                      <a:moveTo>
                        <a:pt x="3287669" y="2236788"/>
                      </a:moveTo>
                      <a:lnTo>
                        <a:pt x="2969090" y="1687513"/>
                      </a:lnTo>
                      <a:lnTo>
                        <a:pt x="3118347" y="1687513"/>
                      </a:lnTo>
                      <a:lnTo>
                        <a:pt x="3106006" y="1534090"/>
                      </a:lnTo>
                      <a:cubicBezTo>
                        <a:pt x="3042954" y="1108195"/>
                        <a:pt x="2785141" y="731101"/>
                        <a:pt x="2402325" y="519299"/>
                      </a:cubicBezTo>
                      <a:cubicBezTo>
                        <a:pt x="1964821" y="277240"/>
                        <a:pt x="1431151" y="288199"/>
                        <a:pt x="1003954" y="548015"/>
                      </a:cubicBezTo>
                      <a:cubicBezTo>
                        <a:pt x="683557" y="742877"/>
                        <a:pt x="459905" y="1055306"/>
                        <a:pt x="373882" y="1410200"/>
                      </a:cubicBezTo>
                      <a:lnTo>
                        <a:pt x="346482" y="1568059"/>
                      </a:lnTo>
                      <a:lnTo>
                        <a:pt x="168085" y="1260477"/>
                      </a:lnTo>
                      <a:lnTo>
                        <a:pt x="0" y="1550278"/>
                      </a:lnTo>
                      <a:lnTo>
                        <a:pt x="38423" y="1328910"/>
                      </a:lnTo>
                      <a:cubicBezTo>
                        <a:pt x="145759" y="886089"/>
                        <a:pt x="424821" y="496254"/>
                        <a:pt x="824599" y="253114"/>
                      </a:cubicBezTo>
                      <a:cubicBezTo>
                        <a:pt x="1357637" y="-71073"/>
                        <a:pt x="2023526" y="-84748"/>
                        <a:pt x="2569423" y="217282"/>
                      </a:cubicBezTo>
                      <a:cubicBezTo>
                        <a:pt x="3047083" y="481559"/>
                        <a:pt x="3368771" y="952079"/>
                        <a:pt x="3447444" y="1483492"/>
                      </a:cubicBezTo>
                      <a:lnTo>
                        <a:pt x="3463855" y="1687513"/>
                      </a:lnTo>
                      <a:lnTo>
                        <a:pt x="3606249" y="1687513"/>
                      </a:lnTo>
                      <a:close/>
                    </a:path>
                  </a:pathLst>
                </a:custGeom>
                <a:solidFill>
                  <a:srgbClr val="6DB0E4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Arial Unicode MS"/>
                    <a:cs typeface="+mn-cs"/>
                  </a:endParaRPr>
                </a:p>
              </p:txBody>
            </p:sp>
            <p:sp>
              <p:nvSpPr>
                <p:cNvPr id="60" name="이등변 삼각형 9"/>
                <p:cNvSpPr/>
                <p:nvPr/>
              </p:nvSpPr>
              <p:spPr>
                <a:xfrm rot="10800000">
                  <a:off x="11070517" y="5762184"/>
                  <a:ext cx="947965" cy="817211"/>
                </a:xfrm>
                <a:prstGeom prst="triangle">
                  <a:avLst/>
                </a:prstGeom>
                <a:solidFill>
                  <a:srgbClr val="EE6CC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Arial Unicode MS"/>
                    <a:cs typeface="+mn-cs"/>
                  </a:endParaRPr>
                </a:p>
              </p:txBody>
            </p:sp>
          </p:grpSp>
        </p:grpSp>
        <p:sp>
          <p:nvSpPr>
            <p:cNvPr id="18" name="직사각형 67"/>
            <p:cNvSpPr/>
            <p:nvPr/>
          </p:nvSpPr>
          <p:spPr>
            <a:xfrm>
              <a:off x="6537127" y="2936414"/>
              <a:ext cx="4900529" cy="2407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rgbClr val="00B050"/>
                  </a:solidFill>
                  <a:latin typeface="Opun Mai Bold" charset="-34"/>
                  <a:cs typeface="Opun Mai Bold" charset="-34"/>
                  <a:sym typeface="Opun Mai Semi-Bold"/>
                </a:rPr>
                <a:t>การสืบค้น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rgbClr val="00B050"/>
                  </a:solidFill>
                  <a:latin typeface="Opun Mai Bold" charset="-34"/>
                  <a:cs typeface="Opun Mai Bold" charset="-34"/>
                  <a:sym typeface="Opun Mai Semi-Bold"/>
                </a:rPr>
                <a:t>ง่ายแค่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rgbClr val="00B050"/>
                  </a:solidFill>
                  <a:latin typeface="Opun Mai Bold" charset="-34"/>
                  <a:cs typeface="Opun Mai Bold" charset="-34"/>
                  <a:sym typeface="Opun Mai Semi-Bold"/>
                </a:rPr>
                <a:t>ปลายนิ้วมือ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23" y="5650464"/>
            <a:ext cx="6126671" cy="3684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807" y="5586925"/>
            <a:ext cx="6326153" cy="3808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38415" y="871061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638394" cy="1595874"/>
            <a:chOff x="1498598" y="2734462"/>
            <a:chExt cx="16638394" cy="1595874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4269625" cy="1514205"/>
              <a:chOff x="3557403" y="2614935"/>
              <a:chExt cx="7100512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913012"/>
                <a:ext cx="6677843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7" y="2872245"/>
              <a:ext cx="14095555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spc="-1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ความสำคัญและรูปแบบของการอ้างอิง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๕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66800" y="1866900"/>
            <a:ext cx="9088538" cy="1184940"/>
            <a:chOff x="1295400" y="866013"/>
            <a:chExt cx="9088538" cy="1184940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154940"/>
              <a:ext cx="8763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447800" y="866013"/>
              <a:ext cx="8936138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๕.๑	ความสำคัญของการอ้างอิง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29686" y="3271064"/>
            <a:ext cx="10810514" cy="1329359"/>
            <a:chOff x="4800600" y="1067809"/>
            <a:chExt cx="10810514" cy="1329359"/>
          </a:xfrm>
        </p:grpSpPr>
        <p:sp>
          <p:nvSpPr>
            <p:cNvPr id="17" name="Freeform 98"/>
            <p:cNvSpPr/>
            <p:nvPr/>
          </p:nvSpPr>
          <p:spPr>
            <a:xfrm>
              <a:off x="4800600" y="1664605"/>
              <a:ext cx="1814416" cy="67309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w="762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6065354" y="1067809"/>
              <a:ext cx="9545760" cy="1329359"/>
              <a:chOff x="6065354" y="1067809"/>
              <a:chExt cx="9545760" cy="1329359"/>
            </a:xfrm>
          </p:grpSpPr>
          <p:sp>
            <p:nvSpPr>
              <p:cNvPr id="19" name="TextBox 10"/>
              <p:cNvSpPr txBox="1"/>
              <p:nvPr/>
            </p:nvSpPr>
            <p:spPr>
              <a:xfrm>
                <a:off x="7361659" y="1134002"/>
                <a:ext cx="8249455" cy="12631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th-TH" sz="3600" b="1" dirty="0">
                    <a:solidFill>
                      <a:schemeClr val="tx2"/>
                    </a:solidFill>
                    <a:latin typeface="Opun Mai Bold" charset="-34"/>
                    <a:cs typeface="Opun Mai Bold" charset="-34"/>
                    <a:sym typeface="Opun Mai Semi-Bold"/>
                  </a:rPr>
                  <a:t>การอ้างอิงช่วยเพิ่มความน่าเชื่อถือและคุณค่าของงานเขียน </a:t>
                </a:r>
              </a:p>
            </p:txBody>
          </p:sp>
          <p:grpSp>
            <p:nvGrpSpPr>
              <p:cNvPr id="20" name="กลุ่ม 10"/>
              <p:cNvGrpSpPr/>
              <p:nvPr/>
            </p:nvGrpSpPr>
            <p:grpSpPr>
              <a:xfrm>
                <a:off x="6065354" y="1067809"/>
                <a:ext cx="1149221" cy="1044350"/>
                <a:chOff x="6220541" y="2850410"/>
                <a:chExt cx="667122" cy="606244"/>
              </a:xfrm>
            </p:grpSpPr>
            <p:sp>
              <p:nvSpPr>
                <p:cNvPr id="22" name="타원 28"/>
                <p:cNvSpPr/>
                <p:nvPr/>
              </p:nvSpPr>
              <p:spPr>
                <a:xfrm>
                  <a:off x="6244060" y="2851930"/>
                  <a:ext cx="604725" cy="604724"/>
                </a:xfrm>
                <a:prstGeom prst="ellipse">
                  <a:avLst/>
                </a:prstGeom>
                <a:solidFill>
                  <a:srgbClr val="4F81BD"/>
                </a:solidFill>
                <a:ln w="9525" cap="flat" cmpd="sng" algn="ctr">
                  <a:noFill/>
                  <a:prstDash val="solid"/>
                </a:ln>
                <a:effectLst>
                  <a:outerShdw blurRad="63500" sx="102000" sy="102000" algn="ctr" rotWithShape="0">
                    <a:sysClr val="window" lastClr="FFFFFF">
                      <a:lumMod val="75000"/>
                      <a:alpha val="4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algun Gothic" panose="020B0503020000020004" charset="-127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3" name="그룹 60"/>
                <p:cNvGrpSpPr/>
                <p:nvPr/>
              </p:nvGrpSpPr>
              <p:grpSpPr>
                <a:xfrm>
                  <a:off x="6220541" y="2850410"/>
                  <a:ext cx="667122" cy="604724"/>
                  <a:chOff x="5075123" y="3442121"/>
                  <a:chExt cx="2481953" cy="2249809"/>
                </a:xfrm>
              </p:grpSpPr>
              <p:sp>
                <p:nvSpPr>
                  <p:cNvPr id="24" name="타원 30"/>
                  <p:cNvSpPr/>
                  <p:nvPr/>
                </p:nvSpPr>
                <p:spPr>
                  <a:xfrm>
                    <a:off x="5159815" y="3442121"/>
                    <a:ext cx="2249809" cy="224980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ysClr val="window" lastClr="FFFFFF">
                          <a:alpha val="0"/>
                        </a:sysClr>
                      </a:gs>
                      <a:gs pos="65000">
                        <a:sysClr val="window" lastClr="FFFFFF">
                          <a:alpha val="0"/>
                        </a:sysClr>
                      </a:gs>
                      <a:gs pos="7400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 cap="flat" cmpd="sng" algn="ctr">
                    <a:solidFill>
                      <a:sysClr val="window" lastClr="FFFFFF">
                        <a:alpha val="25000"/>
                      </a:sysClr>
                    </a:solidFill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18900000">
                    <a:off x="5075123" y="3760891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10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Oval 28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5386741" y="3670248"/>
                    <a:ext cx="713227" cy="63927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65000"/>
                        </a:sysClr>
                      </a:gs>
                      <a:gs pos="100000">
                        <a:srgbClr val="67ABF5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</a:ln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자유형 33"/>
                  <p:cNvSpPr/>
                  <p:nvPr/>
                </p:nvSpPr>
                <p:spPr>
                  <a:xfrm rot="5398342">
                    <a:off x="5955277" y="3558568"/>
                    <a:ext cx="1424934" cy="1382488"/>
                  </a:xfrm>
                  <a:custGeom>
                    <a:avLst/>
                    <a:gdLst>
                      <a:gd name="connsiteX0" fmla="*/ 0 w 1800225"/>
                      <a:gd name="connsiteY0" fmla="*/ 1285875 h 1409700"/>
                      <a:gd name="connsiteX1" fmla="*/ 723900 w 1800225"/>
                      <a:gd name="connsiteY1" fmla="*/ 1409700 h 1409700"/>
                      <a:gd name="connsiteX2" fmla="*/ 1800225 w 1800225"/>
                      <a:gd name="connsiteY2" fmla="*/ 428625 h 1409700"/>
                      <a:gd name="connsiteX3" fmla="*/ 1323975 w 1800225"/>
                      <a:gd name="connsiteY3" fmla="*/ 0 h 1409700"/>
                      <a:gd name="connsiteX4" fmla="*/ 342900 w 1800225"/>
                      <a:gd name="connsiteY4" fmla="*/ 419100 h 1409700"/>
                      <a:gd name="connsiteX5" fmla="*/ 0 w 1800225"/>
                      <a:gd name="connsiteY5" fmla="*/ 1285875 h 1409700"/>
                      <a:gd name="connsiteX0-1" fmla="*/ 63500 w 1863725"/>
                      <a:gd name="connsiteY0-2" fmla="*/ 1287462 h 1411287"/>
                      <a:gd name="connsiteX1-3" fmla="*/ 787400 w 1863725"/>
                      <a:gd name="connsiteY1-4" fmla="*/ 1411287 h 1411287"/>
                      <a:gd name="connsiteX2-5" fmla="*/ 1863725 w 1863725"/>
                      <a:gd name="connsiteY2-6" fmla="*/ 430212 h 1411287"/>
                      <a:gd name="connsiteX3-7" fmla="*/ 1387475 w 1863725"/>
                      <a:gd name="connsiteY3-8" fmla="*/ 1587 h 1411287"/>
                      <a:gd name="connsiteX4-9" fmla="*/ 406400 w 1863725"/>
                      <a:gd name="connsiteY4-10" fmla="*/ 420687 h 1411287"/>
                      <a:gd name="connsiteX5-11" fmla="*/ 63500 w 1863725"/>
                      <a:gd name="connsiteY5-12" fmla="*/ 1287462 h 1411287"/>
                      <a:gd name="connsiteX0-13" fmla="*/ 63500 w 1963738"/>
                      <a:gd name="connsiteY0-14" fmla="*/ 1287462 h 1411287"/>
                      <a:gd name="connsiteX1-15" fmla="*/ 787400 w 1963738"/>
                      <a:gd name="connsiteY1-16" fmla="*/ 1411287 h 1411287"/>
                      <a:gd name="connsiteX2-17" fmla="*/ 1863725 w 1963738"/>
                      <a:gd name="connsiteY2-18" fmla="*/ 430212 h 1411287"/>
                      <a:gd name="connsiteX3-19" fmla="*/ 1387475 w 1963738"/>
                      <a:gd name="connsiteY3-20" fmla="*/ 1587 h 1411287"/>
                      <a:gd name="connsiteX4-21" fmla="*/ 406400 w 1963738"/>
                      <a:gd name="connsiteY4-22" fmla="*/ 420687 h 1411287"/>
                      <a:gd name="connsiteX5-23" fmla="*/ 63500 w 1963738"/>
                      <a:gd name="connsiteY5-24" fmla="*/ 1287462 h 1411287"/>
                      <a:gd name="connsiteX0-25" fmla="*/ 63500 w 1963738"/>
                      <a:gd name="connsiteY0-26" fmla="*/ 1287462 h 1554162"/>
                      <a:gd name="connsiteX1-27" fmla="*/ 787400 w 1963738"/>
                      <a:gd name="connsiteY1-28" fmla="*/ 1411287 h 1554162"/>
                      <a:gd name="connsiteX2-29" fmla="*/ 1863725 w 1963738"/>
                      <a:gd name="connsiteY2-30" fmla="*/ 430212 h 1554162"/>
                      <a:gd name="connsiteX3-31" fmla="*/ 1387475 w 1963738"/>
                      <a:gd name="connsiteY3-32" fmla="*/ 1587 h 1554162"/>
                      <a:gd name="connsiteX4-33" fmla="*/ 406400 w 1963738"/>
                      <a:gd name="connsiteY4-34" fmla="*/ 420687 h 1554162"/>
                      <a:gd name="connsiteX5-35" fmla="*/ 63500 w 1963738"/>
                      <a:gd name="connsiteY5-36" fmla="*/ 1287462 h 1554162"/>
                      <a:gd name="connsiteX0-37" fmla="*/ 63500 w 1963738"/>
                      <a:gd name="connsiteY0-38" fmla="*/ 1287462 h 1554162"/>
                      <a:gd name="connsiteX1-39" fmla="*/ 787400 w 1963738"/>
                      <a:gd name="connsiteY1-40" fmla="*/ 1411287 h 1554162"/>
                      <a:gd name="connsiteX2-41" fmla="*/ 1863725 w 1963738"/>
                      <a:gd name="connsiteY2-42" fmla="*/ 430212 h 1554162"/>
                      <a:gd name="connsiteX3-43" fmla="*/ 1387475 w 1963738"/>
                      <a:gd name="connsiteY3-44" fmla="*/ 1587 h 1554162"/>
                      <a:gd name="connsiteX4-45" fmla="*/ 406400 w 1963738"/>
                      <a:gd name="connsiteY4-46" fmla="*/ 420687 h 1554162"/>
                      <a:gd name="connsiteX5-47" fmla="*/ 63500 w 1963738"/>
                      <a:gd name="connsiteY5-48" fmla="*/ 1287462 h 1554162"/>
                      <a:gd name="connsiteX0-49" fmla="*/ 63500 w 1963738"/>
                      <a:gd name="connsiteY0-50" fmla="*/ 1287462 h 1554162"/>
                      <a:gd name="connsiteX1-51" fmla="*/ 787400 w 1963738"/>
                      <a:gd name="connsiteY1-52" fmla="*/ 1411287 h 1554162"/>
                      <a:gd name="connsiteX2-53" fmla="*/ 1863725 w 1963738"/>
                      <a:gd name="connsiteY2-54" fmla="*/ 430212 h 1554162"/>
                      <a:gd name="connsiteX3-55" fmla="*/ 1387475 w 1963738"/>
                      <a:gd name="connsiteY3-56" fmla="*/ 1587 h 1554162"/>
                      <a:gd name="connsiteX4-57" fmla="*/ 406400 w 1963738"/>
                      <a:gd name="connsiteY4-58" fmla="*/ 420687 h 1554162"/>
                      <a:gd name="connsiteX5-59" fmla="*/ 63500 w 1963738"/>
                      <a:gd name="connsiteY5-60" fmla="*/ 1287462 h 1554162"/>
                      <a:gd name="connsiteX0-61" fmla="*/ 41717 w 1963737"/>
                      <a:gd name="connsiteY0-62" fmla="*/ 1287462 h 1689794"/>
                      <a:gd name="connsiteX1-63" fmla="*/ 634920 w 1963737"/>
                      <a:gd name="connsiteY1-64" fmla="*/ 1546919 h 1689794"/>
                      <a:gd name="connsiteX2-65" fmla="*/ 1841942 w 1963737"/>
                      <a:gd name="connsiteY2-66" fmla="*/ 430212 h 1689794"/>
                      <a:gd name="connsiteX3-67" fmla="*/ 1365692 w 1963737"/>
                      <a:gd name="connsiteY3-68" fmla="*/ 1587 h 1689794"/>
                      <a:gd name="connsiteX4-69" fmla="*/ 384617 w 1963737"/>
                      <a:gd name="connsiteY4-70" fmla="*/ 420687 h 1689794"/>
                      <a:gd name="connsiteX5-71" fmla="*/ 41717 w 1963737"/>
                      <a:gd name="connsiteY5-72" fmla="*/ 1287462 h 1689794"/>
                      <a:gd name="connsiteX0-73" fmla="*/ 41717 w 1860992"/>
                      <a:gd name="connsiteY0-74" fmla="*/ 1287462 h 1689794"/>
                      <a:gd name="connsiteX1-75" fmla="*/ 634920 w 1860992"/>
                      <a:gd name="connsiteY1-76" fmla="*/ 1546919 h 1689794"/>
                      <a:gd name="connsiteX2-77" fmla="*/ 1479991 w 1860992"/>
                      <a:gd name="connsiteY2-78" fmla="*/ 896937 h 1689794"/>
                      <a:gd name="connsiteX3-79" fmla="*/ 1841942 w 1860992"/>
                      <a:gd name="connsiteY3-80" fmla="*/ 430212 h 1689794"/>
                      <a:gd name="connsiteX4-81" fmla="*/ 1365692 w 1860992"/>
                      <a:gd name="connsiteY4-82" fmla="*/ 1587 h 1689794"/>
                      <a:gd name="connsiteX5-83" fmla="*/ 384617 w 1860992"/>
                      <a:gd name="connsiteY5-84" fmla="*/ 420687 h 1689794"/>
                      <a:gd name="connsiteX6" fmla="*/ 41717 w 1860992"/>
                      <a:gd name="connsiteY6" fmla="*/ 1287462 h 1689794"/>
                      <a:gd name="connsiteX0-85" fmla="*/ 41717 w 1843724"/>
                      <a:gd name="connsiteY0-86" fmla="*/ 1287462 h 1689794"/>
                      <a:gd name="connsiteX1-87" fmla="*/ 634920 w 1843724"/>
                      <a:gd name="connsiteY1-88" fmla="*/ 1546919 h 1689794"/>
                      <a:gd name="connsiteX2-89" fmla="*/ 1355000 w 1843724"/>
                      <a:gd name="connsiteY2-90" fmla="*/ 466799 h 1689794"/>
                      <a:gd name="connsiteX3-91" fmla="*/ 1841942 w 1843724"/>
                      <a:gd name="connsiteY3-92" fmla="*/ 430212 h 1689794"/>
                      <a:gd name="connsiteX4-93" fmla="*/ 1365692 w 1843724"/>
                      <a:gd name="connsiteY4-94" fmla="*/ 1587 h 1689794"/>
                      <a:gd name="connsiteX5-95" fmla="*/ 384617 w 1843724"/>
                      <a:gd name="connsiteY5-96" fmla="*/ 420687 h 1689794"/>
                      <a:gd name="connsiteX6-97" fmla="*/ 41717 w 1843724"/>
                      <a:gd name="connsiteY6-98" fmla="*/ 1287462 h 1689794"/>
                      <a:gd name="connsiteX0-99" fmla="*/ 41717 w 1843724"/>
                      <a:gd name="connsiteY0-100" fmla="*/ 1287462 h 1689794"/>
                      <a:gd name="connsiteX1-101" fmla="*/ 634920 w 1843724"/>
                      <a:gd name="connsiteY1-102" fmla="*/ 1546919 h 1689794"/>
                      <a:gd name="connsiteX2-103" fmla="*/ 1355000 w 1843724"/>
                      <a:gd name="connsiteY2-104" fmla="*/ 466799 h 1689794"/>
                      <a:gd name="connsiteX3-105" fmla="*/ 1841942 w 1843724"/>
                      <a:gd name="connsiteY3-106" fmla="*/ 430212 h 1689794"/>
                      <a:gd name="connsiteX4-107" fmla="*/ 1365692 w 1843724"/>
                      <a:gd name="connsiteY4-108" fmla="*/ 1587 h 1689794"/>
                      <a:gd name="connsiteX5-109" fmla="*/ 384617 w 1843724"/>
                      <a:gd name="connsiteY5-110" fmla="*/ 420687 h 1689794"/>
                      <a:gd name="connsiteX6-111" fmla="*/ 41717 w 1843724"/>
                      <a:gd name="connsiteY6-112" fmla="*/ 1287462 h 1689794"/>
                      <a:gd name="connsiteX0-113" fmla="*/ 41717 w 1855725"/>
                      <a:gd name="connsiteY0-114" fmla="*/ 1287462 h 1689794"/>
                      <a:gd name="connsiteX1-115" fmla="*/ 634920 w 1855725"/>
                      <a:gd name="connsiteY1-116" fmla="*/ 1546919 h 1689794"/>
                      <a:gd name="connsiteX2-117" fmla="*/ 1282992 w 1855725"/>
                      <a:gd name="connsiteY2-118" fmla="*/ 322783 h 1689794"/>
                      <a:gd name="connsiteX3-119" fmla="*/ 1841942 w 1855725"/>
                      <a:gd name="connsiteY3-120" fmla="*/ 430212 h 1689794"/>
                      <a:gd name="connsiteX4-121" fmla="*/ 1365692 w 1855725"/>
                      <a:gd name="connsiteY4-122" fmla="*/ 1587 h 1689794"/>
                      <a:gd name="connsiteX5-123" fmla="*/ 384617 w 1855725"/>
                      <a:gd name="connsiteY5-124" fmla="*/ 420687 h 1689794"/>
                      <a:gd name="connsiteX6-125" fmla="*/ 41717 w 1855725"/>
                      <a:gd name="connsiteY6-126" fmla="*/ 1287462 h 1689794"/>
                      <a:gd name="connsiteX0-127" fmla="*/ 41717 w 1876164"/>
                      <a:gd name="connsiteY0-128" fmla="*/ 1287462 h 1689794"/>
                      <a:gd name="connsiteX1-129" fmla="*/ 634920 w 1876164"/>
                      <a:gd name="connsiteY1-130" fmla="*/ 1546919 h 1689794"/>
                      <a:gd name="connsiteX2-131" fmla="*/ 1571024 w 1876164"/>
                      <a:gd name="connsiteY2-132" fmla="*/ 538807 h 1689794"/>
                      <a:gd name="connsiteX3-133" fmla="*/ 1841942 w 1876164"/>
                      <a:gd name="connsiteY3-134" fmla="*/ 430212 h 1689794"/>
                      <a:gd name="connsiteX4-135" fmla="*/ 1365692 w 1876164"/>
                      <a:gd name="connsiteY4-136" fmla="*/ 1587 h 1689794"/>
                      <a:gd name="connsiteX5-137" fmla="*/ 384617 w 1876164"/>
                      <a:gd name="connsiteY5-138" fmla="*/ 420687 h 1689794"/>
                      <a:gd name="connsiteX6-139" fmla="*/ 41717 w 1876164"/>
                      <a:gd name="connsiteY6-140" fmla="*/ 1287462 h 1689794"/>
                      <a:gd name="connsiteX0-141" fmla="*/ 53718 w 1888165"/>
                      <a:gd name="connsiteY0-142" fmla="*/ 1287462 h 1761802"/>
                      <a:gd name="connsiteX1-143" fmla="*/ 718928 w 1888165"/>
                      <a:gd name="connsiteY1-144" fmla="*/ 1618927 h 1761802"/>
                      <a:gd name="connsiteX2-145" fmla="*/ 1583025 w 1888165"/>
                      <a:gd name="connsiteY2-146" fmla="*/ 538807 h 1761802"/>
                      <a:gd name="connsiteX3-147" fmla="*/ 1853943 w 1888165"/>
                      <a:gd name="connsiteY3-148" fmla="*/ 430212 h 1761802"/>
                      <a:gd name="connsiteX4-149" fmla="*/ 1377693 w 1888165"/>
                      <a:gd name="connsiteY4-150" fmla="*/ 1587 h 1761802"/>
                      <a:gd name="connsiteX5-151" fmla="*/ 396618 w 1888165"/>
                      <a:gd name="connsiteY5-152" fmla="*/ 420687 h 1761802"/>
                      <a:gd name="connsiteX6-153" fmla="*/ 53718 w 1888165"/>
                      <a:gd name="connsiteY6-154" fmla="*/ 1287462 h 1761802"/>
                      <a:gd name="connsiteX0-155" fmla="*/ 53718 w 1888165"/>
                      <a:gd name="connsiteY0-156" fmla="*/ 1287462 h 1761802"/>
                      <a:gd name="connsiteX1-157" fmla="*/ 718928 w 1888165"/>
                      <a:gd name="connsiteY1-158" fmla="*/ 1618927 h 1761802"/>
                      <a:gd name="connsiteX2-159" fmla="*/ 1583025 w 1888165"/>
                      <a:gd name="connsiteY2-160" fmla="*/ 538807 h 1761802"/>
                      <a:gd name="connsiteX3-161" fmla="*/ 1853943 w 1888165"/>
                      <a:gd name="connsiteY3-162" fmla="*/ 430212 h 1761802"/>
                      <a:gd name="connsiteX4-163" fmla="*/ 1377693 w 1888165"/>
                      <a:gd name="connsiteY4-164" fmla="*/ 1587 h 1761802"/>
                      <a:gd name="connsiteX5-165" fmla="*/ 396618 w 1888165"/>
                      <a:gd name="connsiteY5-166" fmla="*/ 420687 h 1761802"/>
                      <a:gd name="connsiteX6-167" fmla="*/ 53718 w 1888165"/>
                      <a:gd name="connsiteY6-168" fmla="*/ 1287462 h 1761802"/>
                      <a:gd name="connsiteX0-169" fmla="*/ 53718 w 1888165"/>
                      <a:gd name="connsiteY0-170" fmla="*/ 1287462 h 1706006"/>
                      <a:gd name="connsiteX1-171" fmla="*/ 718928 w 1888165"/>
                      <a:gd name="connsiteY1-172" fmla="*/ 1618927 h 1706006"/>
                      <a:gd name="connsiteX2-173" fmla="*/ 1583025 w 1888165"/>
                      <a:gd name="connsiteY2-174" fmla="*/ 538807 h 1706006"/>
                      <a:gd name="connsiteX3-175" fmla="*/ 1853943 w 1888165"/>
                      <a:gd name="connsiteY3-176" fmla="*/ 430212 h 1706006"/>
                      <a:gd name="connsiteX4-177" fmla="*/ 1377693 w 1888165"/>
                      <a:gd name="connsiteY4-178" fmla="*/ 1587 h 1706006"/>
                      <a:gd name="connsiteX5-179" fmla="*/ 396618 w 1888165"/>
                      <a:gd name="connsiteY5-180" fmla="*/ 420687 h 1706006"/>
                      <a:gd name="connsiteX6-181" fmla="*/ 53718 w 1888165"/>
                      <a:gd name="connsiteY6-182" fmla="*/ 1287462 h 1706006"/>
                      <a:gd name="connsiteX0-183" fmla="*/ 53718 w 1888165"/>
                      <a:gd name="connsiteY0-184" fmla="*/ 1287462 h 1618927"/>
                      <a:gd name="connsiteX1-185" fmla="*/ 718928 w 1888165"/>
                      <a:gd name="connsiteY1-186" fmla="*/ 1618927 h 1618927"/>
                      <a:gd name="connsiteX2-187" fmla="*/ 1583025 w 1888165"/>
                      <a:gd name="connsiteY2-188" fmla="*/ 538807 h 1618927"/>
                      <a:gd name="connsiteX3-189" fmla="*/ 1853943 w 1888165"/>
                      <a:gd name="connsiteY3-190" fmla="*/ 430212 h 1618927"/>
                      <a:gd name="connsiteX4-191" fmla="*/ 1377693 w 1888165"/>
                      <a:gd name="connsiteY4-192" fmla="*/ 1587 h 1618927"/>
                      <a:gd name="connsiteX5-193" fmla="*/ 396618 w 1888165"/>
                      <a:gd name="connsiteY5-194" fmla="*/ 420687 h 1618927"/>
                      <a:gd name="connsiteX6-195" fmla="*/ 53718 w 1888165"/>
                      <a:gd name="connsiteY6-196" fmla="*/ 1287462 h 1618927"/>
                      <a:gd name="connsiteX0-197" fmla="*/ 5223 w 1839670"/>
                      <a:gd name="connsiteY0-198" fmla="*/ 1287462 h 1780287"/>
                      <a:gd name="connsiteX1-199" fmla="*/ 379464 w 1839670"/>
                      <a:gd name="connsiteY1-200" fmla="*/ 1506969 h 1780287"/>
                      <a:gd name="connsiteX2-201" fmla="*/ 670433 w 1839670"/>
                      <a:gd name="connsiteY2-202" fmla="*/ 1618927 h 1780287"/>
                      <a:gd name="connsiteX3-203" fmla="*/ 1534530 w 1839670"/>
                      <a:gd name="connsiteY3-204" fmla="*/ 538807 h 1780287"/>
                      <a:gd name="connsiteX4-205" fmla="*/ 1805448 w 1839670"/>
                      <a:gd name="connsiteY4-206" fmla="*/ 430212 h 1780287"/>
                      <a:gd name="connsiteX5-207" fmla="*/ 1329198 w 1839670"/>
                      <a:gd name="connsiteY5-208" fmla="*/ 1587 h 1780287"/>
                      <a:gd name="connsiteX6-209" fmla="*/ 348123 w 1839670"/>
                      <a:gd name="connsiteY6-210" fmla="*/ 420687 h 1780287"/>
                      <a:gd name="connsiteX7" fmla="*/ 5223 w 1839670"/>
                      <a:gd name="connsiteY7" fmla="*/ 1287462 h 1780287"/>
                      <a:gd name="connsiteX0-211" fmla="*/ 500 w 1834947"/>
                      <a:gd name="connsiteY0-212" fmla="*/ 1287462 h 1780287"/>
                      <a:gd name="connsiteX1-213" fmla="*/ 346402 w 1834947"/>
                      <a:gd name="connsiteY1-214" fmla="*/ 1405350 h 1780287"/>
                      <a:gd name="connsiteX2-215" fmla="*/ 665710 w 1834947"/>
                      <a:gd name="connsiteY2-216" fmla="*/ 1618927 h 1780287"/>
                      <a:gd name="connsiteX3-217" fmla="*/ 1529807 w 1834947"/>
                      <a:gd name="connsiteY3-218" fmla="*/ 538807 h 1780287"/>
                      <a:gd name="connsiteX4-219" fmla="*/ 1800725 w 1834947"/>
                      <a:gd name="connsiteY4-220" fmla="*/ 430212 h 1780287"/>
                      <a:gd name="connsiteX5-221" fmla="*/ 1324475 w 1834947"/>
                      <a:gd name="connsiteY5-222" fmla="*/ 1587 h 1780287"/>
                      <a:gd name="connsiteX6-223" fmla="*/ 343400 w 1834947"/>
                      <a:gd name="connsiteY6-224" fmla="*/ 420687 h 1780287"/>
                      <a:gd name="connsiteX7-225" fmla="*/ 500 w 1834947"/>
                      <a:gd name="connsiteY7-226" fmla="*/ 1287462 h 1780287"/>
                      <a:gd name="connsiteX0-227" fmla="*/ 500 w 1834947"/>
                      <a:gd name="connsiteY0-228" fmla="*/ 1287462 h 1780287"/>
                      <a:gd name="connsiteX1-229" fmla="*/ 346402 w 1834947"/>
                      <a:gd name="connsiteY1-230" fmla="*/ 1405350 h 1780287"/>
                      <a:gd name="connsiteX2-231" fmla="*/ 665710 w 1834947"/>
                      <a:gd name="connsiteY2-232" fmla="*/ 1618927 h 1780287"/>
                      <a:gd name="connsiteX3-233" fmla="*/ 1529807 w 1834947"/>
                      <a:gd name="connsiteY3-234" fmla="*/ 538807 h 1780287"/>
                      <a:gd name="connsiteX4-235" fmla="*/ 1800725 w 1834947"/>
                      <a:gd name="connsiteY4-236" fmla="*/ 430212 h 1780287"/>
                      <a:gd name="connsiteX5-237" fmla="*/ 1324475 w 1834947"/>
                      <a:gd name="connsiteY5-238" fmla="*/ 1587 h 1780287"/>
                      <a:gd name="connsiteX6-239" fmla="*/ 343400 w 1834947"/>
                      <a:gd name="connsiteY6-240" fmla="*/ 420687 h 1780287"/>
                      <a:gd name="connsiteX7-241" fmla="*/ 500 w 1834947"/>
                      <a:gd name="connsiteY7-242" fmla="*/ 1287462 h 1780287"/>
                      <a:gd name="connsiteX0-243" fmla="*/ 500 w 1834947"/>
                      <a:gd name="connsiteY0-244" fmla="*/ 1287462 h 1780287"/>
                      <a:gd name="connsiteX1-245" fmla="*/ 346402 w 1834947"/>
                      <a:gd name="connsiteY1-246" fmla="*/ 1405350 h 1780287"/>
                      <a:gd name="connsiteX2-247" fmla="*/ 665710 w 1834947"/>
                      <a:gd name="connsiteY2-248" fmla="*/ 1618927 h 1780287"/>
                      <a:gd name="connsiteX3-249" fmla="*/ 1529807 w 1834947"/>
                      <a:gd name="connsiteY3-250" fmla="*/ 538807 h 1780287"/>
                      <a:gd name="connsiteX4-251" fmla="*/ 1800725 w 1834947"/>
                      <a:gd name="connsiteY4-252" fmla="*/ 430212 h 1780287"/>
                      <a:gd name="connsiteX5-253" fmla="*/ 1324475 w 1834947"/>
                      <a:gd name="connsiteY5-254" fmla="*/ 1587 h 1780287"/>
                      <a:gd name="connsiteX6-255" fmla="*/ 343400 w 1834947"/>
                      <a:gd name="connsiteY6-256" fmla="*/ 420687 h 1780287"/>
                      <a:gd name="connsiteX7-257" fmla="*/ 500 w 1834947"/>
                      <a:gd name="connsiteY7-258" fmla="*/ 1287462 h 1780287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97" y="connsiteY6-98"/>
                      </a:cxn>
                      <a:cxn ang="0">
                        <a:pos x="connsiteX7-225" y="connsiteY7-226"/>
                      </a:cxn>
                    </a:cxnLst>
                    <a:rect l="l" t="t" r="r" b="b"/>
                    <a:pathLst>
                      <a:path w="1834947" h="1780287">
                        <a:moveTo>
                          <a:pt x="500" y="1287462"/>
                        </a:moveTo>
                        <a:cubicBezTo>
                          <a:pt x="1000" y="1451572"/>
                          <a:pt x="235534" y="1350106"/>
                          <a:pt x="346402" y="1405350"/>
                        </a:cubicBezTo>
                        <a:cubicBezTo>
                          <a:pt x="457270" y="1460594"/>
                          <a:pt x="473199" y="1780287"/>
                          <a:pt x="665710" y="1618927"/>
                        </a:cubicBezTo>
                        <a:cubicBezTo>
                          <a:pt x="905422" y="1553840"/>
                          <a:pt x="1238695" y="627021"/>
                          <a:pt x="1529807" y="538807"/>
                        </a:cubicBezTo>
                        <a:cubicBezTo>
                          <a:pt x="1820919" y="450593"/>
                          <a:pt x="1834947" y="519749"/>
                          <a:pt x="1800725" y="430212"/>
                        </a:cubicBezTo>
                        <a:cubicBezTo>
                          <a:pt x="1766503" y="340675"/>
                          <a:pt x="1567362" y="3174"/>
                          <a:pt x="1324475" y="1587"/>
                        </a:cubicBezTo>
                        <a:cubicBezTo>
                          <a:pt x="1081588" y="0"/>
                          <a:pt x="564063" y="206375"/>
                          <a:pt x="343400" y="420687"/>
                        </a:cubicBezTo>
                        <a:cubicBezTo>
                          <a:pt x="122738" y="635000"/>
                          <a:pt x="0" y="1123352"/>
                          <a:pt x="500" y="128746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9000"/>
                        </a:sysClr>
                      </a:gs>
                      <a:gs pos="50000">
                        <a:sysClr val="window" lastClr="FFFFFF">
                          <a:alpha val="0"/>
                        </a:sysClr>
                      </a:gs>
                      <a:gs pos="100000">
                        <a:sysClr val="window" lastClr="FFFFFF">
                          <a:alpha val="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자유형 34"/>
                  <p:cNvSpPr/>
                  <p:nvPr/>
                </p:nvSpPr>
                <p:spPr>
                  <a:xfrm rot="5839189">
                    <a:off x="4992668" y="4233137"/>
                    <a:ext cx="1574505" cy="1185188"/>
                  </a:xfrm>
                  <a:custGeom>
                    <a:avLst/>
                    <a:gdLst>
                      <a:gd name="connsiteX0" fmla="*/ 0 w 2171700"/>
                      <a:gd name="connsiteY0" fmla="*/ 1038225 h 1914525"/>
                      <a:gd name="connsiteX1" fmla="*/ 390525 w 2171700"/>
                      <a:gd name="connsiteY1" fmla="*/ 1571625 h 1914525"/>
                      <a:gd name="connsiteX2" fmla="*/ 819150 w 2171700"/>
                      <a:gd name="connsiteY2" fmla="*/ 1914525 h 1914525"/>
                      <a:gd name="connsiteX3" fmla="*/ 1409700 w 2171700"/>
                      <a:gd name="connsiteY3" fmla="*/ 1771650 h 1914525"/>
                      <a:gd name="connsiteX4" fmla="*/ 1876425 w 2171700"/>
                      <a:gd name="connsiteY4" fmla="*/ 1371600 h 1914525"/>
                      <a:gd name="connsiteX5" fmla="*/ 2171700 w 2171700"/>
                      <a:gd name="connsiteY5" fmla="*/ 752475 h 1914525"/>
                      <a:gd name="connsiteX6" fmla="*/ 2105025 w 2171700"/>
                      <a:gd name="connsiteY6" fmla="*/ 0 h 1914525"/>
                      <a:gd name="connsiteX7" fmla="*/ 1990725 w 2171700"/>
                      <a:gd name="connsiteY7" fmla="*/ 209550 h 1914525"/>
                      <a:gd name="connsiteX8" fmla="*/ 1733550 w 2171700"/>
                      <a:gd name="connsiteY8" fmla="*/ 514350 h 1914525"/>
                      <a:gd name="connsiteX9" fmla="*/ 1428750 w 2171700"/>
                      <a:gd name="connsiteY9" fmla="*/ 533400 h 1914525"/>
                      <a:gd name="connsiteX10" fmla="*/ 790575 w 2171700"/>
                      <a:gd name="connsiteY10" fmla="*/ 942975 h 1914525"/>
                      <a:gd name="connsiteX11" fmla="*/ 209550 w 2171700"/>
                      <a:gd name="connsiteY11" fmla="*/ 1047750 h 1914525"/>
                      <a:gd name="connsiteX12" fmla="*/ 0 w 2171700"/>
                      <a:gd name="connsiteY12" fmla="*/ 1038225 h 1914525"/>
                      <a:gd name="connsiteX0-1" fmla="*/ 30162 w 2201862"/>
                      <a:gd name="connsiteY0-2" fmla="*/ 1038225 h 1914525"/>
                      <a:gd name="connsiteX1-3" fmla="*/ 420687 w 2201862"/>
                      <a:gd name="connsiteY1-4" fmla="*/ 1571625 h 1914525"/>
                      <a:gd name="connsiteX2-5" fmla="*/ 849312 w 2201862"/>
                      <a:gd name="connsiteY2-6" fmla="*/ 1914525 h 1914525"/>
                      <a:gd name="connsiteX3-7" fmla="*/ 1439862 w 2201862"/>
                      <a:gd name="connsiteY3-8" fmla="*/ 1771650 h 1914525"/>
                      <a:gd name="connsiteX4-9" fmla="*/ 1906587 w 2201862"/>
                      <a:gd name="connsiteY4-10" fmla="*/ 1371600 h 1914525"/>
                      <a:gd name="connsiteX5-11" fmla="*/ 2201862 w 2201862"/>
                      <a:gd name="connsiteY5-12" fmla="*/ 752475 h 1914525"/>
                      <a:gd name="connsiteX6-13" fmla="*/ 2135187 w 2201862"/>
                      <a:gd name="connsiteY6-14" fmla="*/ 0 h 1914525"/>
                      <a:gd name="connsiteX7-15" fmla="*/ 2020887 w 2201862"/>
                      <a:gd name="connsiteY7-16" fmla="*/ 209550 h 1914525"/>
                      <a:gd name="connsiteX8-17" fmla="*/ 1763712 w 2201862"/>
                      <a:gd name="connsiteY8-18" fmla="*/ 514350 h 1914525"/>
                      <a:gd name="connsiteX9-19" fmla="*/ 1458912 w 2201862"/>
                      <a:gd name="connsiteY9-20" fmla="*/ 533400 h 1914525"/>
                      <a:gd name="connsiteX10-21" fmla="*/ 820737 w 2201862"/>
                      <a:gd name="connsiteY10-22" fmla="*/ 942975 h 1914525"/>
                      <a:gd name="connsiteX11-23" fmla="*/ 239712 w 2201862"/>
                      <a:gd name="connsiteY11-24" fmla="*/ 1047750 h 1914525"/>
                      <a:gd name="connsiteX12-25" fmla="*/ 30162 w 2201862"/>
                      <a:gd name="connsiteY12-26" fmla="*/ 1038225 h 1914525"/>
                      <a:gd name="connsiteX0-27" fmla="*/ 30162 w 2201862"/>
                      <a:gd name="connsiteY0-28" fmla="*/ 1038225 h 1914525"/>
                      <a:gd name="connsiteX1-29" fmla="*/ 420687 w 2201862"/>
                      <a:gd name="connsiteY1-30" fmla="*/ 1571625 h 1914525"/>
                      <a:gd name="connsiteX2-31" fmla="*/ 849312 w 2201862"/>
                      <a:gd name="connsiteY2-32" fmla="*/ 1914525 h 1914525"/>
                      <a:gd name="connsiteX3-33" fmla="*/ 1439862 w 2201862"/>
                      <a:gd name="connsiteY3-34" fmla="*/ 1771650 h 1914525"/>
                      <a:gd name="connsiteX4-35" fmla="*/ 1906587 w 2201862"/>
                      <a:gd name="connsiteY4-36" fmla="*/ 1371600 h 1914525"/>
                      <a:gd name="connsiteX5-37" fmla="*/ 2201862 w 2201862"/>
                      <a:gd name="connsiteY5-38" fmla="*/ 752475 h 1914525"/>
                      <a:gd name="connsiteX6-39" fmla="*/ 2135187 w 2201862"/>
                      <a:gd name="connsiteY6-40" fmla="*/ 0 h 1914525"/>
                      <a:gd name="connsiteX7-41" fmla="*/ 2020887 w 2201862"/>
                      <a:gd name="connsiteY7-42" fmla="*/ 209550 h 1914525"/>
                      <a:gd name="connsiteX8-43" fmla="*/ 1763712 w 2201862"/>
                      <a:gd name="connsiteY8-44" fmla="*/ 514350 h 1914525"/>
                      <a:gd name="connsiteX9-45" fmla="*/ 1458912 w 2201862"/>
                      <a:gd name="connsiteY9-46" fmla="*/ 533400 h 1914525"/>
                      <a:gd name="connsiteX10-47" fmla="*/ 820737 w 2201862"/>
                      <a:gd name="connsiteY10-48" fmla="*/ 942975 h 1914525"/>
                      <a:gd name="connsiteX11-49" fmla="*/ 239712 w 2201862"/>
                      <a:gd name="connsiteY11-50" fmla="*/ 1047750 h 1914525"/>
                      <a:gd name="connsiteX12-51" fmla="*/ 30162 w 2201862"/>
                      <a:gd name="connsiteY12-52" fmla="*/ 1038225 h 1914525"/>
                      <a:gd name="connsiteX0-53" fmla="*/ 30162 w 2201862"/>
                      <a:gd name="connsiteY0-54" fmla="*/ 1038225 h 1914525"/>
                      <a:gd name="connsiteX1-55" fmla="*/ 420687 w 2201862"/>
                      <a:gd name="connsiteY1-56" fmla="*/ 1571625 h 1914525"/>
                      <a:gd name="connsiteX2-57" fmla="*/ 849312 w 2201862"/>
                      <a:gd name="connsiteY2-58" fmla="*/ 1914525 h 1914525"/>
                      <a:gd name="connsiteX3-59" fmla="*/ 1439862 w 2201862"/>
                      <a:gd name="connsiteY3-60" fmla="*/ 1771650 h 1914525"/>
                      <a:gd name="connsiteX4-61" fmla="*/ 1906587 w 2201862"/>
                      <a:gd name="connsiteY4-62" fmla="*/ 1371600 h 1914525"/>
                      <a:gd name="connsiteX5-63" fmla="*/ 2201862 w 2201862"/>
                      <a:gd name="connsiteY5-64" fmla="*/ 752475 h 1914525"/>
                      <a:gd name="connsiteX6-65" fmla="*/ 2135187 w 2201862"/>
                      <a:gd name="connsiteY6-66" fmla="*/ 0 h 1914525"/>
                      <a:gd name="connsiteX7-67" fmla="*/ 2020887 w 2201862"/>
                      <a:gd name="connsiteY7-68" fmla="*/ 209550 h 1914525"/>
                      <a:gd name="connsiteX8-69" fmla="*/ 1763712 w 2201862"/>
                      <a:gd name="connsiteY8-70" fmla="*/ 514350 h 1914525"/>
                      <a:gd name="connsiteX9-71" fmla="*/ 1458912 w 2201862"/>
                      <a:gd name="connsiteY9-72" fmla="*/ 533400 h 1914525"/>
                      <a:gd name="connsiteX10-73" fmla="*/ 820737 w 2201862"/>
                      <a:gd name="connsiteY10-74" fmla="*/ 942975 h 1914525"/>
                      <a:gd name="connsiteX11-75" fmla="*/ 239712 w 2201862"/>
                      <a:gd name="connsiteY11-76" fmla="*/ 1047750 h 1914525"/>
                      <a:gd name="connsiteX12-77" fmla="*/ 30162 w 2201862"/>
                      <a:gd name="connsiteY12-78" fmla="*/ 1038225 h 1914525"/>
                      <a:gd name="connsiteX0-79" fmla="*/ 30162 w 2201862"/>
                      <a:gd name="connsiteY0-80" fmla="*/ 1038225 h 1914525"/>
                      <a:gd name="connsiteX1-81" fmla="*/ 420687 w 2201862"/>
                      <a:gd name="connsiteY1-82" fmla="*/ 1571625 h 1914525"/>
                      <a:gd name="connsiteX2-83" fmla="*/ 849312 w 2201862"/>
                      <a:gd name="connsiteY2-84" fmla="*/ 1914525 h 1914525"/>
                      <a:gd name="connsiteX3-85" fmla="*/ 1439862 w 2201862"/>
                      <a:gd name="connsiteY3-86" fmla="*/ 1771650 h 1914525"/>
                      <a:gd name="connsiteX4-87" fmla="*/ 1906587 w 2201862"/>
                      <a:gd name="connsiteY4-88" fmla="*/ 1371600 h 1914525"/>
                      <a:gd name="connsiteX5-89" fmla="*/ 2201862 w 2201862"/>
                      <a:gd name="connsiteY5-90" fmla="*/ 752475 h 1914525"/>
                      <a:gd name="connsiteX6-91" fmla="*/ 2135187 w 2201862"/>
                      <a:gd name="connsiteY6-92" fmla="*/ 0 h 1914525"/>
                      <a:gd name="connsiteX7-93" fmla="*/ 2020887 w 2201862"/>
                      <a:gd name="connsiteY7-94" fmla="*/ 209550 h 1914525"/>
                      <a:gd name="connsiteX8-95" fmla="*/ 1763712 w 2201862"/>
                      <a:gd name="connsiteY8-96" fmla="*/ 514350 h 1914525"/>
                      <a:gd name="connsiteX9-97" fmla="*/ 1458912 w 2201862"/>
                      <a:gd name="connsiteY9-98" fmla="*/ 533400 h 1914525"/>
                      <a:gd name="connsiteX10-99" fmla="*/ 820737 w 2201862"/>
                      <a:gd name="connsiteY10-100" fmla="*/ 942975 h 1914525"/>
                      <a:gd name="connsiteX11-101" fmla="*/ 239712 w 2201862"/>
                      <a:gd name="connsiteY11-102" fmla="*/ 1047750 h 1914525"/>
                      <a:gd name="connsiteX12-103" fmla="*/ 30162 w 2201862"/>
                      <a:gd name="connsiteY12-104" fmla="*/ 1038225 h 1914525"/>
                      <a:gd name="connsiteX0-105" fmla="*/ 30162 w 2201862"/>
                      <a:gd name="connsiteY0-106" fmla="*/ 1128712 h 2005012"/>
                      <a:gd name="connsiteX1-107" fmla="*/ 420687 w 2201862"/>
                      <a:gd name="connsiteY1-108" fmla="*/ 1662112 h 2005012"/>
                      <a:gd name="connsiteX2-109" fmla="*/ 849312 w 2201862"/>
                      <a:gd name="connsiteY2-110" fmla="*/ 2005012 h 2005012"/>
                      <a:gd name="connsiteX3-111" fmla="*/ 1439862 w 2201862"/>
                      <a:gd name="connsiteY3-112" fmla="*/ 1862137 h 2005012"/>
                      <a:gd name="connsiteX4-113" fmla="*/ 1906587 w 2201862"/>
                      <a:gd name="connsiteY4-114" fmla="*/ 1462087 h 2005012"/>
                      <a:gd name="connsiteX5-115" fmla="*/ 2201862 w 2201862"/>
                      <a:gd name="connsiteY5-116" fmla="*/ 842962 h 2005012"/>
                      <a:gd name="connsiteX6-117" fmla="*/ 2135187 w 2201862"/>
                      <a:gd name="connsiteY6-118" fmla="*/ 90487 h 2005012"/>
                      <a:gd name="connsiteX7-119" fmla="*/ 2020887 w 2201862"/>
                      <a:gd name="connsiteY7-120" fmla="*/ 300037 h 2005012"/>
                      <a:gd name="connsiteX8-121" fmla="*/ 1763712 w 2201862"/>
                      <a:gd name="connsiteY8-122" fmla="*/ 604837 h 2005012"/>
                      <a:gd name="connsiteX9-123" fmla="*/ 1458912 w 2201862"/>
                      <a:gd name="connsiteY9-124" fmla="*/ 623887 h 2005012"/>
                      <a:gd name="connsiteX10-125" fmla="*/ 820737 w 2201862"/>
                      <a:gd name="connsiteY10-126" fmla="*/ 1033462 h 2005012"/>
                      <a:gd name="connsiteX11-127" fmla="*/ 239712 w 2201862"/>
                      <a:gd name="connsiteY11-128" fmla="*/ 1138237 h 2005012"/>
                      <a:gd name="connsiteX12-129" fmla="*/ 30162 w 2201862"/>
                      <a:gd name="connsiteY12-130" fmla="*/ 1128712 h 2005012"/>
                      <a:gd name="connsiteX0-131" fmla="*/ 30162 w 2239962"/>
                      <a:gd name="connsiteY0-132" fmla="*/ 1128712 h 2005012"/>
                      <a:gd name="connsiteX1-133" fmla="*/ 420687 w 2239962"/>
                      <a:gd name="connsiteY1-134" fmla="*/ 1662112 h 2005012"/>
                      <a:gd name="connsiteX2-135" fmla="*/ 849312 w 2239962"/>
                      <a:gd name="connsiteY2-136" fmla="*/ 2005012 h 2005012"/>
                      <a:gd name="connsiteX3-137" fmla="*/ 1439862 w 2239962"/>
                      <a:gd name="connsiteY3-138" fmla="*/ 1862137 h 2005012"/>
                      <a:gd name="connsiteX4-139" fmla="*/ 1906587 w 2239962"/>
                      <a:gd name="connsiteY4-140" fmla="*/ 1462087 h 2005012"/>
                      <a:gd name="connsiteX5-141" fmla="*/ 2201862 w 2239962"/>
                      <a:gd name="connsiteY5-142" fmla="*/ 842962 h 2005012"/>
                      <a:gd name="connsiteX6-143" fmla="*/ 2135187 w 2239962"/>
                      <a:gd name="connsiteY6-144" fmla="*/ 90487 h 2005012"/>
                      <a:gd name="connsiteX7-145" fmla="*/ 2020887 w 2239962"/>
                      <a:gd name="connsiteY7-146" fmla="*/ 300037 h 2005012"/>
                      <a:gd name="connsiteX8-147" fmla="*/ 1763712 w 2239962"/>
                      <a:gd name="connsiteY8-148" fmla="*/ 604837 h 2005012"/>
                      <a:gd name="connsiteX9-149" fmla="*/ 1458912 w 2239962"/>
                      <a:gd name="connsiteY9-150" fmla="*/ 623887 h 2005012"/>
                      <a:gd name="connsiteX10-151" fmla="*/ 820737 w 2239962"/>
                      <a:gd name="connsiteY10-152" fmla="*/ 1033462 h 2005012"/>
                      <a:gd name="connsiteX11-153" fmla="*/ 239712 w 2239962"/>
                      <a:gd name="connsiteY11-154" fmla="*/ 1138237 h 2005012"/>
                      <a:gd name="connsiteX12-155" fmla="*/ 30162 w 2239962"/>
                      <a:gd name="connsiteY12-156" fmla="*/ 1128712 h 2005012"/>
                      <a:gd name="connsiteX0-157" fmla="*/ 30162 w 2239962"/>
                      <a:gd name="connsiteY0-158" fmla="*/ 1128712 h 2005012"/>
                      <a:gd name="connsiteX1-159" fmla="*/ 420687 w 2239962"/>
                      <a:gd name="connsiteY1-160" fmla="*/ 1662112 h 2005012"/>
                      <a:gd name="connsiteX2-161" fmla="*/ 849312 w 2239962"/>
                      <a:gd name="connsiteY2-162" fmla="*/ 2005012 h 2005012"/>
                      <a:gd name="connsiteX3-163" fmla="*/ 1439862 w 2239962"/>
                      <a:gd name="connsiteY3-164" fmla="*/ 1862137 h 2005012"/>
                      <a:gd name="connsiteX4-165" fmla="*/ 1906587 w 2239962"/>
                      <a:gd name="connsiteY4-166" fmla="*/ 1462087 h 2005012"/>
                      <a:gd name="connsiteX5-167" fmla="*/ 2201862 w 2239962"/>
                      <a:gd name="connsiteY5-168" fmla="*/ 842962 h 2005012"/>
                      <a:gd name="connsiteX6-169" fmla="*/ 2135187 w 2239962"/>
                      <a:gd name="connsiteY6-170" fmla="*/ 90487 h 2005012"/>
                      <a:gd name="connsiteX7-171" fmla="*/ 2020887 w 2239962"/>
                      <a:gd name="connsiteY7-172" fmla="*/ 300037 h 2005012"/>
                      <a:gd name="connsiteX8-173" fmla="*/ 1763712 w 2239962"/>
                      <a:gd name="connsiteY8-174" fmla="*/ 604837 h 2005012"/>
                      <a:gd name="connsiteX9-175" fmla="*/ 1458912 w 2239962"/>
                      <a:gd name="connsiteY9-176" fmla="*/ 623887 h 2005012"/>
                      <a:gd name="connsiteX10-177" fmla="*/ 820737 w 2239962"/>
                      <a:gd name="connsiteY10-178" fmla="*/ 1033462 h 2005012"/>
                      <a:gd name="connsiteX11-179" fmla="*/ 239712 w 2239962"/>
                      <a:gd name="connsiteY11-180" fmla="*/ 1138237 h 2005012"/>
                      <a:gd name="connsiteX12-181" fmla="*/ 30162 w 2239962"/>
                      <a:gd name="connsiteY12-182" fmla="*/ 1128712 h 2005012"/>
                      <a:gd name="connsiteX0-183" fmla="*/ 30162 w 2239962"/>
                      <a:gd name="connsiteY0-184" fmla="*/ 1128712 h 2038350"/>
                      <a:gd name="connsiteX1-185" fmla="*/ 420687 w 2239962"/>
                      <a:gd name="connsiteY1-186" fmla="*/ 1662112 h 2038350"/>
                      <a:gd name="connsiteX2-187" fmla="*/ 849312 w 2239962"/>
                      <a:gd name="connsiteY2-188" fmla="*/ 2005012 h 2038350"/>
                      <a:gd name="connsiteX3-189" fmla="*/ 1439862 w 2239962"/>
                      <a:gd name="connsiteY3-190" fmla="*/ 1862137 h 2038350"/>
                      <a:gd name="connsiteX4-191" fmla="*/ 1906587 w 2239962"/>
                      <a:gd name="connsiteY4-192" fmla="*/ 1462087 h 2038350"/>
                      <a:gd name="connsiteX5-193" fmla="*/ 2201862 w 2239962"/>
                      <a:gd name="connsiteY5-194" fmla="*/ 842962 h 2038350"/>
                      <a:gd name="connsiteX6-195" fmla="*/ 2135187 w 2239962"/>
                      <a:gd name="connsiteY6-196" fmla="*/ 90487 h 2038350"/>
                      <a:gd name="connsiteX7-197" fmla="*/ 2020887 w 2239962"/>
                      <a:gd name="connsiteY7-198" fmla="*/ 300037 h 2038350"/>
                      <a:gd name="connsiteX8-199" fmla="*/ 1763712 w 2239962"/>
                      <a:gd name="connsiteY8-200" fmla="*/ 604837 h 2038350"/>
                      <a:gd name="connsiteX9-201" fmla="*/ 1458912 w 2239962"/>
                      <a:gd name="connsiteY9-202" fmla="*/ 623887 h 2038350"/>
                      <a:gd name="connsiteX10-203" fmla="*/ 820737 w 2239962"/>
                      <a:gd name="connsiteY10-204" fmla="*/ 1033462 h 2038350"/>
                      <a:gd name="connsiteX11-205" fmla="*/ 239712 w 2239962"/>
                      <a:gd name="connsiteY11-206" fmla="*/ 1138237 h 2038350"/>
                      <a:gd name="connsiteX12-207" fmla="*/ 30162 w 2239962"/>
                      <a:gd name="connsiteY12-208" fmla="*/ 1128712 h 2038350"/>
                      <a:gd name="connsiteX0-209" fmla="*/ 30162 w 2239962"/>
                      <a:gd name="connsiteY0-210" fmla="*/ 1128712 h 2038350"/>
                      <a:gd name="connsiteX1-211" fmla="*/ 420687 w 2239962"/>
                      <a:gd name="connsiteY1-212" fmla="*/ 1662112 h 2038350"/>
                      <a:gd name="connsiteX2-213" fmla="*/ 849312 w 2239962"/>
                      <a:gd name="connsiteY2-214" fmla="*/ 2005012 h 2038350"/>
                      <a:gd name="connsiteX3-215" fmla="*/ 1439862 w 2239962"/>
                      <a:gd name="connsiteY3-216" fmla="*/ 1862137 h 2038350"/>
                      <a:gd name="connsiteX4-217" fmla="*/ 1906587 w 2239962"/>
                      <a:gd name="connsiteY4-218" fmla="*/ 1462087 h 2038350"/>
                      <a:gd name="connsiteX5-219" fmla="*/ 2201862 w 2239962"/>
                      <a:gd name="connsiteY5-220" fmla="*/ 842962 h 2038350"/>
                      <a:gd name="connsiteX6-221" fmla="*/ 2135187 w 2239962"/>
                      <a:gd name="connsiteY6-222" fmla="*/ 90487 h 2038350"/>
                      <a:gd name="connsiteX7-223" fmla="*/ 2020887 w 2239962"/>
                      <a:gd name="connsiteY7-224" fmla="*/ 300037 h 2038350"/>
                      <a:gd name="connsiteX8-225" fmla="*/ 1763712 w 2239962"/>
                      <a:gd name="connsiteY8-226" fmla="*/ 604837 h 2038350"/>
                      <a:gd name="connsiteX9-227" fmla="*/ 1458912 w 2239962"/>
                      <a:gd name="connsiteY9-228" fmla="*/ 623887 h 2038350"/>
                      <a:gd name="connsiteX10-229" fmla="*/ 820737 w 2239962"/>
                      <a:gd name="connsiteY10-230" fmla="*/ 1033462 h 2038350"/>
                      <a:gd name="connsiteX11-231" fmla="*/ 239712 w 2239962"/>
                      <a:gd name="connsiteY11-232" fmla="*/ 1138237 h 2038350"/>
                      <a:gd name="connsiteX12-233" fmla="*/ 30162 w 2239962"/>
                      <a:gd name="connsiteY12-234" fmla="*/ 1128712 h 2038350"/>
                      <a:gd name="connsiteX0-235" fmla="*/ 30162 w 2239962"/>
                      <a:gd name="connsiteY0-236" fmla="*/ 1128712 h 2038350"/>
                      <a:gd name="connsiteX1-237" fmla="*/ 420687 w 2239962"/>
                      <a:gd name="connsiteY1-238" fmla="*/ 1662112 h 2038350"/>
                      <a:gd name="connsiteX2-239" fmla="*/ 849312 w 2239962"/>
                      <a:gd name="connsiteY2-240" fmla="*/ 2005012 h 2038350"/>
                      <a:gd name="connsiteX3-241" fmla="*/ 1439862 w 2239962"/>
                      <a:gd name="connsiteY3-242" fmla="*/ 1862137 h 2038350"/>
                      <a:gd name="connsiteX4-243" fmla="*/ 1906587 w 2239962"/>
                      <a:gd name="connsiteY4-244" fmla="*/ 1462087 h 2038350"/>
                      <a:gd name="connsiteX5-245" fmla="*/ 2201862 w 2239962"/>
                      <a:gd name="connsiteY5-246" fmla="*/ 842962 h 2038350"/>
                      <a:gd name="connsiteX6-247" fmla="*/ 2135187 w 2239962"/>
                      <a:gd name="connsiteY6-248" fmla="*/ 90487 h 2038350"/>
                      <a:gd name="connsiteX7-249" fmla="*/ 2020887 w 2239962"/>
                      <a:gd name="connsiteY7-250" fmla="*/ 300037 h 2038350"/>
                      <a:gd name="connsiteX8-251" fmla="*/ 1763712 w 2239962"/>
                      <a:gd name="connsiteY8-252" fmla="*/ 604837 h 2038350"/>
                      <a:gd name="connsiteX9-253" fmla="*/ 1458912 w 2239962"/>
                      <a:gd name="connsiteY9-254" fmla="*/ 623887 h 2038350"/>
                      <a:gd name="connsiteX10-255" fmla="*/ 820737 w 2239962"/>
                      <a:gd name="connsiteY10-256" fmla="*/ 1033462 h 2038350"/>
                      <a:gd name="connsiteX11-257" fmla="*/ 239712 w 2239962"/>
                      <a:gd name="connsiteY11-258" fmla="*/ 1138237 h 2038350"/>
                      <a:gd name="connsiteX12-259" fmla="*/ 30162 w 2239962"/>
                      <a:gd name="connsiteY12-260" fmla="*/ 1128712 h 2038350"/>
                      <a:gd name="connsiteX0-261" fmla="*/ 30162 w 2239962"/>
                      <a:gd name="connsiteY0-262" fmla="*/ 1128712 h 2038350"/>
                      <a:gd name="connsiteX1-263" fmla="*/ 420687 w 2239962"/>
                      <a:gd name="connsiteY1-264" fmla="*/ 1662112 h 2038350"/>
                      <a:gd name="connsiteX2-265" fmla="*/ 849312 w 2239962"/>
                      <a:gd name="connsiteY2-266" fmla="*/ 2005012 h 2038350"/>
                      <a:gd name="connsiteX3-267" fmla="*/ 1439862 w 2239962"/>
                      <a:gd name="connsiteY3-268" fmla="*/ 1862137 h 2038350"/>
                      <a:gd name="connsiteX4-269" fmla="*/ 1906587 w 2239962"/>
                      <a:gd name="connsiteY4-270" fmla="*/ 1462087 h 2038350"/>
                      <a:gd name="connsiteX5-271" fmla="*/ 2201862 w 2239962"/>
                      <a:gd name="connsiteY5-272" fmla="*/ 842962 h 2038350"/>
                      <a:gd name="connsiteX6-273" fmla="*/ 2135187 w 2239962"/>
                      <a:gd name="connsiteY6-274" fmla="*/ 90487 h 2038350"/>
                      <a:gd name="connsiteX7-275" fmla="*/ 2020887 w 2239962"/>
                      <a:gd name="connsiteY7-276" fmla="*/ 300037 h 2038350"/>
                      <a:gd name="connsiteX8-277" fmla="*/ 1763712 w 2239962"/>
                      <a:gd name="connsiteY8-278" fmla="*/ 604837 h 2038350"/>
                      <a:gd name="connsiteX9-279" fmla="*/ 1458912 w 2239962"/>
                      <a:gd name="connsiteY9-280" fmla="*/ 623887 h 2038350"/>
                      <a:gd name="connsiteX10-281" fmla="*/ 820737 w 2239962"/>
                      <a:gd name="connsiteY10-282" fmla="*/ 1033462 h 2038350"/>
                      <a:gd name="connsiteX11-283" fmla="*/ 239712 w 2239962"/>
                      <a:gd name="connsiteY11-284" fmla="*/ 1138237 h 2038350"/>
                      <a:gd name="connsiteX12-285" fmla="*/ 30162 w 2239962"/>
                      <a:gd name="connsiteY12-286" fmla="*/ 1128712 h 2038350"/>
                      <a:gd name="connsiteX0-287" fmla="*/ 30162 w 2239962"/>
                      <a:gd name="connsiteY0-288" fmla="*/ 1128712 h 2038350"/>
                      <a:gd name="connsiteX1-289" fmla="*/ 420687 w 2239962"/>
                      <a:gd name="connsiteY1-290" fmla="*/ 1662112 h 2038350"/>
                      <a:gd name="connsiteX2-291" fmla="*/ 849312 w 2239962"/>
                      <a:gd name="connsiteY2-292" fmla="*/ 2005012 h 2038350"/>
                      <a:gd name="connsiteX3-293" fmla="*/ 1439862 w 2239962"/>
                      <a:gd name="connsiteY3-294" fmla="*/ 1862137 h 2038350"/>
                      <a:gd name="connsiteX4-295" fmla="*/ 1906587 w 2239962"/>
                      <a:gd name="connsiteY4-296" fmla="*/ 1462087 h 2038350"/>
                      <a:gd name="connsiteX5-297" fmla="*/ 2201862 w 2239962"/>
                      <a:gd name="connsiteY5-298" fmla="*/ 842962 h 2038350"/>
                      <a:gd name="connsiteX6-299" fmla="*/ 2135187 w 2239962"/>
                      <a:gd name="connsiteY6-300" fmla="*/ 90487 h 2038350"/>
                      <a:gd name="connsiteX7-301" fmla="*/ 2020887 w 2239962"/>
                      <a:gd name="connsiteY7-302" fmla="*/ 300037 h 2038350"/>
                      <a:gd name="connsiteX8-303" fmla="*/ 1763712 w 2239962"/>
                      <a:gd name="connsiteY8-304" fmla="*/ 604837 h 2038350"/>
                      <a:gd name="connsiteX9-305" fmla="*/ 1458912 w 2239962"/>
                      <a:gd name="connsiteY9-306" fmla="*/ 623887 h 2038350"/>
                      <a:gd name="connsiteX10-307" fmla="*/ 820737 w 2239962"/>
                      <a:gd name="connsiteY10-308" fmla="*/ 1033462 h 2038350"/>
                      <a:gd name="connsiteX11-309" fmla="*/ 239712 w 2239962"/>
                      <a:gd name="connsiteY11-310" fmla="*/ 1138237 h 2038350"/>
                      <a:gd name="connsiteX12-311" fmla="*/ 30162 w 2239962"/>
                      <a:gd name="connsiteY12-312" fmla="*/ 1128712 h 2038350"/>
                      <a:gd name="connsiteX0-313" fmla="*/ 30162 w 2239962"/>
                      <a:gd name="connsiteY0-314" fmla="*/ 1128712 h 2038350"/>
                      <a:gd name="connsiteX1-315" fmla="*/ 420687 w 2239962"/>
                      <a:gd name="connsiteY1-316" fmla="*/ 1662112 h 2038350"/>
                      <a:gd name="connsiteX2-317" fmla="*/ 849312 w 2239962"/>
                      <a:gd name="connsiteY2-318" fmla="*/ 2005012 h 2038350"/>
                      <a:gd name="connsiteX3-319" fmla="*/ 1439862 w 2239962"/>
                      <a:gd name="connsiteY3-320" fmla="*/ 1862137 h 2038350"/>
                      <a:gd name="connsiteX4-321" fmla="*/ 1906587 w 2239962"/>
                      <a:gd name="connsiteY4-322" fmla="*/ 1462087 h 2038350"/>
                      <a:gd name="connsiteX5-323" fmla="*/ 2201862 w 2239962"/>
                      <a:gd name="connsiteY5-324" fmla="*/ 842962 h 2038350"/>
                      <a:gd name="connsiteX6-325" fmla="*/ 2135187 w 2239962"/>
                      <a:gd name="connsiteY6-326" fmla="*/ 90487 h 2038350"/>
                      <a:gd name="connsiteX7-327" fmla="*/ 2020887 w 2239962"/>
                      <a:gd name="connsiteY7-328" fmla="*/ 300037 h 2038350"/>
                      <a:gd name="connsiteX8-329" fmla="*/ 1763712 w 2239962"/>
                      <a:gd name="connsiteY8-330" fmla="*/ 604837 h 2038350"/>
                      <a:gd name="connsiteX9-331" fmla="*/ 820737 w 2239962"/>
                      <a:gd name="connsiteY9-332" fmla="*/ 1033462 h 2038350"/>
                      <a:gd name="connsiteX10-333" fmla="*/ 239712 w 2239962"/>
                      <a:gd name="connsiteY10-334" fmla="*/ 1138237 h 2038350"/>
                      <a:gd name="connsiteX11-335" fmla="*/ 30162 w 2239962"/>
                      <a:gd name="connsiteY11-336" fmla="*/ 1128712 h 2038350"/>
                      <a:gd name="connsiteX0-337" fmla="*/ 30162 w 2239962"/>
                      <a:gd name="connsiteY0-338" fmla="*/ 1128712 h 2038350"/>
                      <a:gd name="connsiteX1-339" fmla="*/ 420687 w 2239962"/>
                      <a:gd name="connsiteY1-340" fmla="*/ 1662112 h 2038350"/>
                      <a:gd name="connsiteX2-341" fmla="*/ 849312 w 2239962"/>
                      <a:gd name="connsiteY2-342" fmla="*/ 2005012 h 2038350"/>
                      <a:gd name="connsiteX3-343" fmla="*/ 1439862 w 2239962"/>
                      <a:gd name="connsiteY3-344" fmla="*/ 1862137 h 2038350"/>
                      <a:gd name="connsiteX4-345" fmla="*/ 1906587 w 2239962"/>
                      <a:gd name="connsiteY4-346" fmla="*/ 1462087 h 2038350"/>
                      <a:gd name="connsiteX5-347" fmla="*/ 2201862 w 2239962"/>
                      <a:gd name="connsiteY5-348" fmla="*/ 842962 h 2038350"/>
                      <a:gd name="connsiteX6-349" fmla="*/ 2135187 w 2239962"/>
                      <a:gd name="connsiteY6-350" fmla="*/ 90487 h 2038350"/>
                      <a:gd name="connsiteX7-351" fmla="*/ 2020887 w 2239962"/>
                      <a:gd name="connsiteY7-352" fmla="*/ 300037 h 2038350"/>
                      <a:gd name="connsiteX8-353" fmla="*/ 1763712 w 2239962"/>
                      <a:gd name="connsiteY8-354" fmla="*/ 604837 h 2038350"/>
                      <a:gd name="connsiteX9-355" fmla="*/ 820737 w 2239962"/>
                      <a:gd name="connsiteY9-356" fmla="*/ 1033462 h 2038350"/>
                      <a:gd name="connsiteX10-357" fmla="*/ 239712 w 2239962"/>
                      <a:gd name="connsiteY10-358" fmla="*/ 1138237 h 2038350"/>
                      <a:gd name="connsiteX11-359" fmla="*/ 30162 w 2239962"/>
                      <a:gd name="connsiteY11-360" fmla="*/ 1128712 h 2038350"/>
                      <a:gd name="connsiteX0-361" fmla="*/ 30162 w 2220912"/>
                      <a:gd name="connsiteY0-362" fmla="*/ 868362 h 1778000"/>
                      <a:gd name="connsiteX1-363" fmla="*/ 420687 w 2220912"/>
                      <a:gd name="connsiteY1-364" fmla="*/ 1401762 h 1778000"/>
                      <a:gd name="connsiteX2-365" fmla="*/ 849312 w 2220912"/>
                      <a:gd name="connsiteY2-366" fmla="*/ 1744662 h 1778000"/>
                      <a:gd name="connsiteX3-367" fmla="*/ 1439862 w 2220912"/>
                      <a:gd name="connsiteY3-368" fmla="*/ 1601787 h 1778000"/>
                      <a:gd name="connsiteX4-369" fmla="*/ 1906587 w 2220912"/>
                      <a:gd name="connsiteY4-370" fmla="*/ 1201737 h 1778000"/>
                      <a:gd name="connsiteX5-371" fmla="*/ 2201862 w 2220912"/>
                      <a:gd name="connsiteY5-372" fmla="*/ 582612 h 1778000"/>
                      <a:gd name="connsiteX6-373" fmla="*/ 2020887 w 2220912"/>
                      <a:gd name="connsiteY6-374" fmla="*/ 39687 h 1778000"/>
                      <a:gd name="connsiteX7-375" fmla="*/ 1763712 w 2220912"/>
                      <a:gd name="connsiteY7-376" fmla="*/ 344487 h 1778000"/>
                      <a:gd name="connsiteX8-377" fmla="*/ 820737 w 2220912"/>
                      <a:gd name="connsiteY8-378" fmla="*/ 773112 h 1778000"/>
                      <a:gd name="connsiteX9-379" fmla="*/ 239712 w 2220912"/>
                      <a:gd name="connsiteY9-380" fmla="*/ 877887 h 1778000"/>
                      <a:gd name="connsiteX10-381" fmla="*/ 30162 w 2220912"/>
                      <a:gd name="connsiteY10-382" fmla="*/ 868362 h 1778000"/>
                      <a:gd name="connsiteX0-383" fmla="*/ 30162 w 2220912"/>
                      <a:gd name="connsiteY0-384" fmla="*/ 868362 h 1778000"/>
                      <a:gd name="connsiteX1-385" fmla="*/ 420687 w 2220912"/>
                      <a:gd name="connsiteY1-386" fmla="*/ 1401762 h 1778000"/>
                      <a:gd name="connsiteX2-387" fmla="*/ 849312 w 2220912"/>
                      <a:gd name="connsiteY2-388" fmla="*/ 1744662 h 1778000"/>
                      <a:gd name="connsiteX3-389" fmla="*/ 1439862 w 2220912"/>
                      <a:gd name="connsiteY3-390" fmla="*/ 1601787 h 1778000"/>
                      <a:gd name="connsiteX4-391" fmla="*/ 1906587 w 2220912"/>
                      <a:gd name="connsiteY4-392" fmla="*/ 1201737 h 1778000"/>
                      <a:gd name="connsiteX5-393" fmla="*/ 2201862 w 2220912"/>
                      <a:gd name="connsiteY5-394" fmla="*/ 582612 h 1778000"/>
                      <a:gd name="connsiteX6-395" fmla="*/ 2020887 w 2220912"/>
                      <a:gd name="connsiteY6-396" fmla="*/ 39687 h 1778000"/>
                      <a:gd name="connsiteX7-397" fmla="*/ 1763712 w 2220912"/>
                      <a:gd name="connsiteY7-398" fmla="*/ 344487 h 1778000"/>
                      <a:gd name="connsiteX8-399" fmla="*/ 820737 w 2220912"/>
                      <a:gd name="connsiteY8-400" fmla="*/ 773112 h 1778000"/>
                      <a:gd name="connsiteX9-401" fmla="*/ 239712 w 2220912"/>
                      <a:gd name="connsiteY9-402" fmla="*/ 877887 h 1778000"/>
                      <a:gd name="connsiteX10-403" fmla="*/ 30162 w 2220912"/>
                      <a:gd name="connsiteY10-404" fmla="*/ 868362 h 1778000"/>
                      <a:gd name="connsiteX0-405" fmla="*/ 30162 w 2312374"/>
                      <a:gd name="connsiteY0-406" fmla="*/ 869819 h 1779457"/>
                      <a:gd name="connsiteX1-407" fmla="*/ 420687 w 2312374"/>
                      <a:gd name="connsiteY1-408" fmla="*/ 1403219 h 1779457"/>
                      <a:gd name="connsiteX2-409" fmla="*/ 849312 w 2312374"/>
                      <a:gd name="connsiteY2-410" fmla="*/ 1746119 h 1779457"/>
                      <a:gd name="connsiteX3-411" fmla="*/ 1439862 w 2312374"/>
                      <a:gd name="connsiteY3-412" fmla="*/ 1603244 h 1779457"/>
                      <a:gd name="connsiteX4-413" fmla="*/ 1906587 w 2312374"/>
                      <a:gd name="connsiteY4-414" fmla="*/ 1203194 h 1779457"/>
                      <a:gd name="connsiteX5-415" fmla="*/ 2201862 w 2312374"/>
                      <a:gd name="connsiteY5-416" fmla="*/ 584069 h 1779457"/>
                      <a:gd name="connsiteX6-417" fmla="*/ 2239349 w 2312374"/>
                      <a:gd name="connsiteY6-418" fmla="*/ 39687 h 1779457"/>
                      <a:gd name="connsiteX7-419" fmla="*/ 1763712 w 2312374"/>
                      <a:gd name="connsiteY7-420" fmla="*/ 345944 h 1779457"/>
                      <a:gd name="connsiteX8-421" fmla="*/ 820737 w 2312374"/>
                      <a:gd name="connsiteY8-422" fmla="*/ 774569 h 1779457"/>
                      <a:gd name="connsiteX9-423" fmla="*/ 239712 w 2312374"/>
                      <a:gd name="connsiteY9-424" fmla="*/ 879344 h 1779457"/>
                      <a:gd name="connsiteX10-425" fmla="*/ 30162 w 2312374"/>
                      <a:gd name="connsiteY10-426" fmla="*/ 869819 h 1779457"/>
                      <a:gd name="connsiteX0-427" fmla="*/ 30162 w 2332627"/>
                      <a:gd name="connsiteY0-428" fmla="*/ 846217 h 1755855"/>
                      <a:gd name="connsiteX1-429" fmla="*/ 420687 w 2332627"/>
                      <a:gd name="connsiteY1-430" fmla="*/ 1379617 h 1755855"/>
                      <a:gd name="connsiteX2-431" fmla="*/ 849312 w 2332627"/>
                      <a:gd name="connsiteY2-432" fmla="*/ 1722517 h 1755855"/>
                      <a:gd name="connsiteX3-433" fmla="*/ 1439862 w 2332627"/>
                      <a:gd name="connsiteY3-434" fmla="*/ 1579642 h 1755855"/>
                      <a:gd name="connsiteX4-435" fmla="*/ 1906587 w 2332627"/>
                      <a:gd name="connsiteY4-436" fmla="*/ 1179592 h 1755855"/>
                      <a:gd name="connsiteX5-437" fmla="*/ 2201862 w 2332627"/>
                      <a:gd name="connsiteY5-438" fmla="*/ 560467 h 1755855"/>
                      <a:gd name="connsiteX6-439" fmla="*/ 2239349 w 2332627"/>
                      <a:gd name="connsiteY6-440" fmla="*/ 16085 h 1755855"/>
                      <a:gd name="connsiteX7-441" fmla="*/ 1642189 w 2332627"/>
                      <a:gd name="connsiteY7-442" fmla="*/ 463955 h 1755855"/>
                      <a:gd name="connsiteX8-443" fmla="*/ 820737 w 2332627"/>
                      <a:gd name="connsiteY8-444" fmla="*/ 750967 h 1755855"/>
                      <a:gd name="connsiteX9-445" fmla="*/ 239712 w 2332627"/>
                      <a:gd name="connsiteY9-446" fmla="*/ 855742 h 1755855"/>
                      <a:gd name="connsiteX10-447" fmla="*/ 30162 w 2332627"/>
                      <a:gd name="connsiteY10-448" fmla="*/ 846217 h 1755855"/>
                      <a:gd name="connsiteX0-449" fmla="*/ 30162 w 2332628"/>
                      <a:gd name="connsiteY0-450" fmla="*/ 846217 h 1755855"/>
                      <a:gd name="connsiteX1-451" fmla="*/ 420687 w 2332628"/>
                      <a:gd name="connsiteY1-452" fmla="*/ 1379617 h 1755855"/>
                      <a:gd name="connsiteX2-453" fmla="*/ 849312 w 2332628"/>
                      <a:gd name="connsiteY2-454" fmla="*/ 1722517 h 1755855"/>
                      <a:gd name="connsiteX3-455" fmla="*/ 1439862 w 2332628"/>
                      <a:gd name="connsiteY3-456" fmla="*/ 1579642 h 1755855"/>
                      <a:gd name="connsiteX4-457" fmla="*/ 1906587 w 2332628"/>
                      <a:gd name="connsiteY4-458" fmla="*/ 1179592 h 1755855"/>
                      <a:gd name="connsiteX5-459" fmla="*/ 2201862 w 2332628"/>
                      <a:gd name="connsiteY5-460" fmla="*/ 560467 h 1755855"/>
                      <a:gd name="connsiteX6-461" fmla="*/ 2239349 w 2332628"/>
                      <a:gd name="connsiteY6-462" fmla="*/ 16085 h 1755855"/>
                      <a:gd name="connsiteX7-463" fmla="*/ 1642189 w 2332628"/>
                      <a:gd name="connsiteY7-464" fmla="*/ 463955 h 1755855"/>
                      <a:gd name="connsiteX8-465" fmla="*/ 970384 w 2332628"/>
                      <a:gd name="connsiteY8-466" fmla="*/ 538600 h 1755855"/>
                      <a:gd name="connsiteX9-467" fmla="*/ 239712 w 2332628"/>
                      <a:gd name="connsiteY9-468" fmla="*/ 855742 h 1755855"/>
                      <a:gd name="connsiteX10-469" fmla="*/ 30162 w 2332628"/>
                      <a:gd name="connsiteY10-470" fmla="*/ 846217 h 1755855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13" y="connsiteY6-14"/>
                      </a:cxn>
                      <a:cxn ang="0">
                        <a:pos x="connsiteX7-15" y="connsiteY7-16"/>
                      </a:cxn>
                      <a:cxn ang="0">
                        <a:pos x="connsiteX8-17" y="connsiteY8-18"/>
                      </a:cxn>
                      <a:cxn ang="0">
                        <a:pos x="connsiteX9-19" y="connsiteY9-20"/>
                      </a:cxn>
                      <a:cxn ang="0">
                        <a:pos x="connsiteX10-21" y="connsiteY10-22"/>
                      </a:cxn>
                    </a:cxnLst>
                    <a:rect l="l" t="t" r="r" b="b"/>
                    <a:pathLst>
                      <a:path w="2332628" h="1755855">
                        <a:moveTo>
                          <a:pt x="30162" y="846217"/>
                        </a:moveTo>
                        <a:cubicBezTo>
                          <a:pt x="60324" y="933529"/>
                          <a:pt x="284162" y="1233567"/>
                          <a:pt x="420687" y="1379617"/>
                        </a:cubicBezTo>
                        <a:cubicBezTo>
                          <a:pt x="557212" y="1525667"/>
                          <a:pt x="679449" y="1689179"/>
                          <a:pt x="849312" y="1722517"/>
                        </a:cubicBezTo>
                        <a:cubicBezTo>
                          <a:pt x="1019175" y="1755855"/>
                          <a:pt x="1263650" y="1670129"/>
                          <a:pt x="1439862" y="1579642"/>
                        </a:cubicBezTo>
                        <a:cubicBezTo>
                          <a:pt x="1616074" y="1489155"/>
                          <a:pt x="1779587" y="1349455"/>
                          <a:pt x="1906587" y="1179592"/>
                        </a:cubicBezTo>
                        <a:cubicBezTo>
                          <a:pt x="2033587" y="1009729"/>
                          <a:pt x="2146402" y="754385"/>
                          <a:pt x="2201862" y="560467"/>
                        </a:cubicBezTo>
                        <a:cubicBezTo>
                          <a:pt x="2257322" y="366549"/>
                          <a:pt x="2332628" y="32170"/>
                          <a:pt x="2239349" y="16085"/>
                        </a:cubicBezTo>
                        <a:cubicBezTo>
                          <a:pt x="2146070" y="0"/>
                          <a:pt x="1853683" y="376869"/>
                          <a:pt x="1642189" y="463955"/>
                        </a:cubicBezTo>
                        <a:cubicBezTo>
                          <a:pt x="1430695" y="551041"/>
                          <a:pt x="1204130" y="473302"/>
                          <a:pt x="970384" y="538600"/>
                        </a:cubicBezTo>
                        <a:cubicBezTo>
                          <a:pt x="736638" y="603898"/>
                          <a:pt x="396416" y="804472"/>
                          <a:pt x="239712" y="855742"/>
                        </a:cubicBezTo>
                        <a:cubicBezTo>
                          <a:pt x="83008" y="907012"/>
                          <a:pt x="0" y="758905"/>
                          <a:pt x="30162" y="84621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1000"/>
                        </a:sysClr>
                      </a:gs>
                      <a:gs pos="28000">
                        <a:sysClr val="window" lastClr="FFFFFF">
                          <a:alpha val="0"/>
                        </a:sysClr>
                      </a:gs>
                      <a:gs pos="0">
                        <a:sysClr val="window" lastClr="FFFFFF">
                          <a:alpha val="0"/>
                        </a:sysClr>
                      </a:gs>
                    </a:gsLst>
                    <a:lin ang="2700000" scaled="0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8100000">
                    <a:off x="6006543" y="4665226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2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1" name="Oval 20"/>
              <p:cNvSpPr/>
              <p:nvPr/>
            </p:nvSpPr>
            <p:spPr>
              <a:xfrm>
                <a:off x="6073100" y="1183052"/>
                <a:ext cx="1133001" cy="839077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>
                <a:glow rad="76200">
                  <a:sysClr val="window" lastClr="FFFFFF">
                    <a:alpha val="13000"/>
                  </a:sys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chemeClr val="bg1"/>
                    </a:solidFill>
                    <a:latin typeface="Opun Mai Bold" charset="-34"/>
                    <a:ea typeface="Arial Unicode MS"/>
                    <a:cs typeface="Opun Mai Bold" charset="-34"/>
                    <a:sym typeface="Opun Mai Semi-Bold"/>
                  </a:rPr>
                  <a:t>๑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6867886" y="5237024"/>
            <a:ext cx="9972314" cy="1329359"/>
            <a:chOff x="4800600" y="1067809"/>
            <a:chExt cx="9972314" cy="1329359"/>
          </a:xfrm>
        </p:grpSpPr>
        <p:sp>
          <p:nvSpPr>
            <p:cNvPr id="37" name="Freeform 98"/>
            <p:cNvSpPr/>
            <p:nvPr/>
          </p:nvSpPr>
          <p:spPr>
            <a:xfrm>
              <a:off x="4800600" y="1664605"/>
              <a:ext cx="1814416" cy="67309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w="762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6065354" y="1067809"/>
              <a:ext cx="8707560" cy="1329359"/>
              <a:chOff x="6065354" y="1067809"/>
              <a:chExt cx="8707560" cy="1329359"/>
            </a:xfrm>
          </p:grpSpPr>
          <p:sp>
            <p:nvSpPr>
              <p:cNvPr id="39" name="TextBox 10"/>
              <p:cNvSpPr txBox="1"/>
              <p:nvPr/>
            </p:nvSpPr>
            <p:spPr>
              <a:xfrm>
                <a:off x="7361659" y="1134002"/>
                <a:ext cx="7411255" cy="12631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th-TH" sz="3600" b="1" dirty="0">
                    <a:solidFill>
                      <a:schemeClr val="tx2"/>
                    </a:solidFill>
                    <a:latin typeface="Opun Mai Bold" charset="-34"/>
                    <a:cs typeface="Opun Mai Bold" charset="-34"/>
                    <a:sym typeface="Opun Mai Semi-Bold"/>
                  </a:rPr>
                  <a:t>เพื่อสะท้อนถึงความเป็นระบบระเบียบในกระบวนการเขียน</a:t>
                </a:r>
              </a:p>
            </p:txBody>
          </p:sp>
          <p:grpSp>
            <p:nvGrpSpPr>
              <p:cNvPr id="40" name="กลุ่ม 10"/>
              <p:cNvGrpSpPr/>
              <p:nvPr/>
            </p:nvGrpSpPr>
            <p:grpSpPr>
              <a:xfrm>
                <a:off x="6065354" y="1067809"/>
                <a:ext cx="1149221" cy="1044350"/>
                <a:chOff x="6220541" y="2850410"/>
                <a:chExt cx="667122" cy="606244"/>
              </a:xfrm>
            </p:grpSpPr>
            <p:sp>
              <p:nvSpPr>
                <p:cNvPr id="42" name="타원 28"/>
                <p:cNvSpPr/>
                <p:nvPr/>
              </p:nvSpPr>
              <p:spPr>
                <a:xfrm>
                  <a:off x="6244060" y="2851930"/>
                  <a:ext cx="604725" cy="604724"/>
                </a:xfrm>
                <a:prstGeom prst="ellipse">
                  <a:avLst/>
                </a:prstGeom>
                <a:solidFill>
                  <a:srgbClr val="4F81BD"/>
                </a:solidFill>
                <a:ln w="9525" cap="flat" cmpd="sng" algn="ctr">
                  <a:noFill/>
                  <a:prstDash val="solid"/>
                </a:ln>
                <a:effectLst>
                  <a:outerShdw blurRad="63500" sx="102000" sy="102000" algn="ctr" rotWithShape="0">
                    <a:sysClr val="window" lastClr="FFFFFF">
                      <a:lumMod val="75000"/>
                      <a:alpha val="4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algun Gothic" panose="020B0503020000020004" charset="-127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3" name="그룹 60"/>
                <p:cNvGrpSpPr/>
                <p:nvPr/>
              </p:nvGrpSpPr>
              <p:grpSpPr>
                <a:xfrm>
                  <a:off x="6220541" y="2850410"/>
                  <a:ext cx="667122" cy="604724"/>
                  <a:chOff x="5075123" y="3442121"/>
                  <a:chExt cx="2481953" cy="2249809"/>
                </a:xfrm>
              </p:grpSpPr>
              <p:sp>
                <p:nvSpPr>
                  <p:cNvPr id="44" name="타원 30"/>
                  <p:cNvSpPr/>
                  <p:nvPr/>
                </p:nvSpPr>
                <p:spPr>
                  <a:xfrm>
                    <a:off x="5159815" y="3442121"/>
                    <a:ext cx="2249809" cy="224980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ysClr val="window" lastClr="FFFFFF">
                          <a:alpha val="0"/>
                        </a:sysClr>
                      </a:gs>
                      <a:gs pos="65000">
                        <a:sysClr val="window" lastClr="FFFFFF">
                          <a:alpha val="0"/>
                        </a:sysClr>
                      </a:gs>
                      <a:gs pos="7400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 cap="flat" cmpd="sng" algn="ctr">
                    <a:solidFill>
                      <a:sysClr val="window" lastClr="FFFFFF">
                        <a:alpha val="25000"/>
                      </a:sysClr>
                    </a:solidFill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18900000">
                    <a:off x="5075123" y="3760891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10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Oval 28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5386741" y="3670248"/>
                    <a:ext cx="713227" cy="63927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65000"/>
                        </a:sysClr>
                      </a:gs>
                      <a:gs pos="100000">
                        <a:srgbClr val="67ABF5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</a:ln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자유형 33"/>
                  <p:cNvSpPr/>
                  <p:nvPr/>
                </p:nvSpPr>
                <p:spPr>
                  <a:xfrm rot="5398342">
                    <a:off x="5955277" y="3558568"/>
                    <a:ext cx="1424934" cy="1382488"/>
                  </a:xfrm>
                  <a:custGeom>
                    <a:avLst/>
                    <a:gdLst>
                      <a:gd name="connsiteX0" fmla="*/ 0 w 1800225"/>
                      <a:gd name="connsiteY0" fmla="*/ 1285875 h 1409700"/>
                      <a:gd name="connsiteX1" fmla="*/ 723900 w 1800225"/>
                      <a:gd name="connsiteY1" fmla="*/ 1409700 h 1409700"/>
                      <a:gd name="connsiteX2" fmla="*/ 1800225 w 1800225"/>
                      <a:gd name="connsiteY2" fmla="*/ 428625 h 1409700"/>
                      <a:gd name="connsiteX3" fmla="*/ 1323975 w 1800225"/>
                      <a:gd name="connsiteY3" fmla="*/ 0 h 1409700"/>
                      <a:gd name="connsiteX4" fmla="*/ 342900 w 1800225"/>
                      <a:gd name="connsiteY4" fmla="*/ 419100 h 1409700"/>
                      <a:gd name="connsiteX5" fmla="*/ 0 w 1800225"/>
                      <a:gd name="connsiteY5" fmla="*/ 1285875 h 1409700"/>
                      <a:gd name="connsiteX0-1" fmla="*/ 63500 w 1863725"/>
                      <a:gd name="connsiteY0-2" fmla="*/ 1287462 h 1411287"/>
                      <a:gd name="connsiteX1-3" fmla="*/ 787400 w 1863725"/>
                      <a:gd name="connsiteY1-4" fmla="*/ 1411287 h 1411287"/>
                      <a:gd name="connsiteX2-5" fmla="*/ 1863725 w 1863725"/>
                      <a:gd name="connsiteY2-6" fmla="*/ 430212 h 1411287"/>
                      <a:gd name="connsiteX3-7" fmla="*/ 1387475 w 1863725"/>
                      <a:gd name="connsiteY3-8" fmla="*/ 1587 h 1411287"/>
                      <a:gd name="connsiteX4-9" fmla="*/ 406400 w 1863725"/>
                      <a:gd name="connsiteY4-10" fmla="*/ 420687 h 1411287"/>
                      <a:gd name="connsiteX5-11" fmla="*/ 63500 w 1863725"/>
                      <a:gd name="connsiteY5-12" fmla="*/ 1287462 h 1411287"/>
                      <a:gd name="connsiteX0-13" fmla="*/ 63500 w 1963738"/>
                      <a:gd name="connsiteY0-14" fmla="*/ 1287462 h 1411287"/>
                      <a:gd name="connsiteX1-15" fmla="*/ 787400 w 1963738"/>
                      <a:gd name="connsiteY1-16" fmla="*/ 1411287 h 1411287"/>
                      <a:gd name="connsiteX2-17" fmla="*/ 1863725 w 1963738"/>
                      <a:gd name="connsiteY2-18" fmla="*/ 430212 h 1411287"/>
                      <a:gd name="connsiteX3-19" fmla="*/ 1387475 w 1963738"/>
                      <a:gd name="connsiteY3-20" fmla="*/ 1587 h 1411287"/>
                      <a:gd name="connsiteX4-21" fmla="*/ 406400 w 1963738"/>
                      <a:gd name="connsiteY4-22" fmla="*/ 420687 h 1411287"/>
                      <a:gd name="connsiteX5-23" fmla="*/ 63500 w 1963738"/>
                      <a:gd name="connsiteY5-24" fmla="*/ 1287462 h 1411287"/>
                      <a:gd name="connsiteX0-25" fmla="*/ 63500 w 1963738"/>
                      <a:gd name="connsiteY0-26" fmla="*/ 1287462 h 1554162"/>
                      <a:gd name="connsiteX1-27" fmla="*/ 787400 w 1963738"/>
                      <a:gd name="connsiteY1-28" fmla="*/ 1411287 h 1554162"/>
                      <a:gd name="connsiteX2-29" fmla="*/ 1863725 w 1963738"/>
                      <a:gd name="connsiteY2-30" fmla="*/ 430212 h 1554162"/>
                      <a:gd name="connsiteX3-31" fmla="*/ 1387475 w 1963738"/>
                      <a:gd name="connsiteY3-32" fmla="*/ 1587 h 1554162"/>
                      <a:gd name="connsiteX4-33" fmla="*/ 406400 w 1963738"/>
                      <a:gd name="connsiteY4-34" fmla="*/ 420687 h 1554162"/>
                      <a:gd name="connsiteX5-35" fmla="*/ 63500 w 1963738"/>
                      <a:gd name="connsiteY5-36" fmla="*/ 1287462 h 1554162"/>
                      <a:gd name="connsiteX0-37" fmla="*/ 63500 w 1963738"/>
                      <a:gd name="connsiteY0-38" fmla="*/ 1287462 h 1554162"/>
                      <a:gd name="connsiteX1-39" fmla="*/ 787400 w 1963738"/>
                      <a:gd name="connsiteY1-40" fmla="*/ 1411287 h 1554162"/>
                      <a:gd name="connsiteX2-41" fmla="*/ 1863725 w 1963738"/>
                      <a:gd name="connsiteY2-42" fmla="*/ 430212 h 1554162"/>
                      <a:gd name="connsiteX3-43" fmla="*/ 1387475 w 1963738"/>
                      <a:gd name="connsiteY3-44" fmla="*/ 1587 h 1554162"/>
                      <a:gd name="connsiteX4-45" fmla="*/ 406400 w 1963738"/>
                      <a:gd name="connsiteY4-46" fmla="*/ 420687 h 1554162"/>
                      <a:gd name="connsiteX5-47" fmla="*/ 63500 w 1963738"/>
                      <a:gd name="connsiteY5-48" fmla="*/ 1287462 h 1554162"/>
                      <a:gd name="connsiteX0-49" fmla="*/ 63500 w 1963738"/>
                      <a:gd name="connsiteY0-50" fmla="*/ 1287462 h 1554162"/>
                      <a:gd name="connsiteX1-51" fmla="*/ 787400 w 1963738"/>
                      <a:gd name="connsiteY1-52" fmla="*/ 1411287 h 1554162"/>
                      <a:gd name="connsiteX2-53" fmla="*/ 1863725 w 1963738"/>
                      <a:gd name="connsiteY2-54" fmla="*/ 430212 h 1554162"/>
                      <a:gd name="connsiteX3-55" fmla="*/ 1387475 w 1963738"/>
                      <a:gd name="connsiteY3-56" fmla="*/ 1587 h 1554162"/>
                      <a:gd name="connsiteX4-57" fmla="*/ 406400 w 1963738"/>
                      <a:gd name="connsiteY4-58" fmla="*/ 420687 h 1554162"/>
                      <a:gd name="connsiteX5-59" fmla="*/ 63500 w 1963738"/>
                      <a:gd name="connsiteY5-60" fmla="*/ 1287462 h 1554162"/>
                      <a:gd name="connsiteX0-61" fmla="*/ 41717 w 1963737"/>
                      <a:gd name="connsiteY0-62" fmla="*/ 1287462 h 1689794"/>
                      <a:gd name="connsiteX1-63" fmla="*/ 634920 w 1963737"/>
                      <a:gd name="connsiteY1-64" fmla="*/ 1546919 h 1689794"/>
                      <a:gd name="connsiteX2-65" fmla="*/ 1841942 w 1963737"/>
                      <a:gd name="connsiteY2-66" fmla="*/ 430212 h 1689794"/>
                      <a:gd name="connsiteX3-67" fmla="*/ 1365692 w 1963737"/>
                      <a:gd name="connsiteY3-68" fmla="*/ 1587 h 1689794"/>
                      <a:gd name="connsiteX4-69" fmla="*/ 384617 w 1963737"/>
                      <a:gd name="connsiteY4-70" fmla="*/ 420687 h 1689794"/>
                      <a:gd name="connsiteX5-71" fmla="*/ 41717 w 1963737"/>
                      <a:gd name="connsiteY5-72" fmla="*/ 1287462 h 1689794"/>
                      <a:gd name="connsiteX0-73" fmla="*/ 41717 w 1860992"/>
                      <a:gd name="connsiteY0-74" fmla="*/ 1287462 h 1689794"/>
                      <a:gd name="connsiteX1-75" fmla="*/ 634920 w 1860992"/>
                      <a:gd name="connsiteY1-76" fmla="*/ 1546919 h 1689794"/>
                      <a:gd name="connsiteX2-77" fmla="*/ 1479991 w 1860992"/>
                      <a:gd name="connsiteY2-78" fmla="*/ 896937 h 1689794"/>
                      <a:gd name="connsiteX3-79" fmla="*/ 1841942 w 1860992"/>
                      <a:gd name="connsiteY3-80" fmla="*/ 430212 h 1689794"/>
                      <a:gd name="connsiteX4-81" fmla="*/ 1365692 w 1860992"/>
                      <a:gd name="connsiteY4-82" fmla="*/ 1587 h 1689794"/>
                      <a:gd name="connsiteX5-83" fmla="*/ 384617 w 1860992"/>
                      <a:gd name="connsiteY5-84" fmla="*/ 420687 h 1689794"/>
                      <a:gd name="connsiteX6" fmla="*/ 41717 w 1860992"/>
                      <a:gd name="connsiteY6" fmla="*/ 1287462 h 1689794"/>
                      <a:gd name="connsiteX0-85" fmla="*/ 41717 w 1843724"/>
                      <a:gd name="connsiteY0-86" fmla="*/ 1287462 h 1689794"/>
                      <a:gd name="connsiteX1-87" fmla="*/ 634920 w 1843724"/>
                      <a:gd name="connsiteY1-88" fmla="*/ 1546919 h 1689794"/>
                      <a:gd name="connsiteX2-89" fmla="*/ 1355000 w 1843724"/>
                      <a:gd name="connsiteY2-90" fmla="*/ 466799 h 1689794"/>
                      <a:gd name="connsiteX3-91" fmla="*/ 1841942 w 1843724"/>
                      <a:gd name="connsiteY3-92" fmla="*/ 430212 h 1689794"/>
                      <a:gd name="connsiteX4-93" fmla="*/ 1365692 w 1843724"/>
                      <a:gd name="connsiteY4-94" fmla="*/ 1587 h 1689794"/>
                      <a:gd name="connsiteX5-95" fmla="*/ 384617 w 1843724"/>
                      <a:gd name="connsiteY5-96" fmla="*/ 420687 h 1689794"/>
                      <a:gd name="connsiteX6-97" fmla="*/ 41717 w 1843724"/>
                      <a:gd name="connsiteY6-98" fmla="*/ 1287462 h 1689794"/>
                      <a:gd name="connsiteX0-99" fmla="*/ 41717 w 1843724"/>
                      <a:gd name="connsiteY0-100" fmla="*/ 1287462 h 1689794"/>
                      <a:gd name="connsiteX1-101" fmla="*/ 634920 w 1843724"/>
                      <a:gd name="connsiteY1-102" fmla="*/ 1546919 h 1689794"/>
                      <a:gd name="connsiteX2-103" fmla="*/ 1355000 w 1843724"/>
                      <a:gd name="connsiteY2-104" fmla="*/ 466799 h 1689794"/>
                      <a:gd name="connsiteX3-105" fmla="*/ 1841942 w 1843724"/>
                      <a:gd name="connsiteY3-106" fmla="*/ 430212 h 1689794"/>
                      <a:gd name="connsiteX4-107" fmla="*/ 1365692 w 1843724"/>
                      <a:gd name="connsiteY4-108" fmla="*/ 1587 h 1689794"/>
                      <a:gd name="connsiteX5-109" fmla="*/ 384617 w 1843724"/>
                      <a:gd name="connsiteY5-110" fmla="*/ 420687 h 1689794"/>
                      <a:gd name="connsiteX6-111" fmla="*/ 41717 w 1843724"/>
                      <a:gd name="connsiteY6-112" fmla="*/ 1287462 h 1689794"/>
                      <a:gd name="connsiteX0-113" fmla="*/ 41717 w 1855725"/>
                      <a:gd name="connsiteY0-114" fmla="*/ 1287462 h 1689794"/>
                      <a:gd name="connsiteX1-115" fmla="*/ 634920 w 1855725"/>
                      <a:gd name="connsiteY1-116" fmla="*/ 1546919 h 1689794"/>
                      <a:gd name="connsiteX2-117" fmla="*/ 1282992 w 1855725"/>
                      <a:gd name="connsiteY2-118" fmla="*/ 322783 h 1689794"/>
                      <a:gd name="connsiteX3-119" fmla="*/ 1841942 w 1855725"/>
                      <a:gd name="connsiteY3-120" fmla="*/ 430212 h 1689794"/>
                      <a:gd name="connsiteX4-121" fmla="*/ 1365692 w 1855725"/>
                      <a:gd name="connsiteY4-122" fmla="*/ 1587 h 1689794"/>
                      <a:gd name="connsiteX5-123" fmla="*/ 384617 w 1855725"/>
                      <a:gd name="connsiteY5-124" fmla="*/ 420687 h 1689794"/>
                      <a:gd name="connsiteX6-125" fmla="*/ 41717 w 1855725"/>
                      <a:gd name="connsiteY6-126" fmla="*/ 1287462 h 1689794"/>
                      <a:gd name="connsiteX0-127" fmla="*/ 41717 w 1876164"/>
                      <a:gd name="connsiteY0-128" fmla="*/ 1287462 h 1689794"/>
                      <a:gd name="connsiteX1-129" fmla="*/ 634920 w 1876164"/>
                      <a:gd name="connsiteY1-130" fmla="*/ 1546919 h 1689794"/>
                      <a:gd name="connsiteX2-131" fmla="*/ 1571024 w 1876164"/>
                      <a:gd name="connsiteY2-132" fmla="*/ 538807 h 1689794"/>
                      <a:gd name="connsiteX3-133" fmla="*/ 1841942 w 1876164"/>
                      <a:gd name="connsiteY3-134" fmla="*/ 430212 h 1689794"/>
                      <a:gd name="connsiteX4-135" fmla="*/ 1365692 w 1876164"/>
                      <a:gd name="connsiteY4-136" fmla="*/ 1587 h 1689794"/>
                      <a:gd name="connsiteX5-137" fmla="*/ 384617 w 1876164"/>
                      <a:gd name="connsiteY5-138" fmla="*/ 420687 h 1689794"/>
                      <a:gd name="connsiteX6-139" fmla="*/ 41717 w 1876164"/>
                      <a:gd name="connsiteY6-140" fmla="*/ 1287462 h 1689794"/>
                      <a:gd name="connsiteX0-141" fmla="*/ 53718 w 1888165"/>
                      <a:gd name="connsiteY0-142" fmla="*/ 1287462 h 1761802"/>
                      <a:gd name="connsiteX1-143" fmla="*/ 718928 w 1888165"/>
                      <a:gd name="connsiteY1-144" fmla="*/ 1618927 h 1761802"/>
                      <a:gd name="connsiteX2-145" fmla="*/ 1583025 w 1888165"/>
                      <a:gd name="connsiteY2-146" fmla="*/ 538807 h 1761802"/>
                      <a:gd name="connsiteX3-147" fmla="*/ 1853943 w 1888165"/>
                      <a:gd name="connsiteY3-148" fmla="*/ 430212 h 1761802"/>
                      <a:gd name="connsiteX4-149" fmla="*/ 1377693 w 1888165"/>
                      <a:gd name="connsiteY4-150" fmla="*/ 1587 h 1761802"/>
                      <a:gd name="connsiteX5-151" fmla="*/ 396618 w 1888165"/>
                      <a:gd name="connsiteY5-152" fmla="*/ 420687 h 1761802"/>
                      <a:gd name="connsiteX6-153" fmla="*/ 53718 w 1888165"/>
                      <a:gd name="connsiteY6-154" fmla="*/ 1287462 h 1761802"/>
                      <a:gd name="connsiteX0-155" fmla="*/ 53718 w 1888165"/>
                      <a:gd name="connsiteY0-156" fmla="*/ 1287462 h 1761802"/>
                      <a:gd name="connsiteX1-157" fmla="*/ 718928 w 1888165"/>
                      <a:gd name="connsiteY1-158" fmla="*/ 1618927 h 1761802"/>
                      <a:gd name="connsiteX2-159" fmla="*/ 1583025 w 1888165"/>
                      <a:gd name="connsiteY2-160" fmla="*/ 538807 h 1761802"/>
                      <a:gd name="connsiteX3-161" fmla="*/ 1853943 w 1888165"/>
                      <a:gd name="connsiteY3-162" fmla="*/ 430212 h 1761802"/>
                      <a:gd name="connsiteX4-163" fmla="*/ 1377693 w 1888165"/>
                      <a:gd name="connsiteY4-164" fmla="*/ 1587 h 1761802"/>
                      <a:gd name="connsiteX5-165" fmla="*/ 396618 w 1888165"/>
                      <a:gd name="connsiteY5-166" fmla="*/ 420687 h 1761802"/>
                      <a:gd name="connsiteX6-167" fmla="*/ 53718 w 1888165"/>
                      <a:gd name="connsiteY6-168" fmla="*/ 1287462 h 1761802"/>
                      <a:gd name="connsiteX0-169" fmla="*/ 53718 w 1888165"/>
                      <a:gd name="connsiteY0-170" fmla="*/ 1287462 h 1706006"/>
                      <a:gd name="connsiteX1-171" fmla="*/ 718928 w 1888165"/>
                      <a:gd name="connsiteY1-172" fmla="*/ 1618927 h 1706006"/>
                      <a:gd name="connsiteX2-173" fmla="*/ 1583025 w 1888165"/>
                      <a:gd name="connsiteY2-174" fmla="*/ 538807 h 1706006"/>
                      <a:gd name="connsiteX3-175" fmla="*/ 1853943 w 1888165"/>
                      <a:gd name="connsiteY3-176" fmla="*/ 430212 h 1706006"/>
                      <a:gd name="connsiteX4-177" fmla="*/ 1377693 w 1888165"/>
                      <a:gd name="connsiteY4-178" fmla="*/ 1587 h 1706006"/>
                      <a:gd name="connsiteX5-179" fmla="*/ 396618 w 1888165"/>
                      <a:gd name="connsiteY5-180" fmla="*/ 420687 h 1706006"/>
                      <a:gd name="connsiteX6-181" fmla="*/ 53718 w 1888165"/>
                      <a:gd name="connsiteY6-182" fmla="*/ 1287462 h 1706006"/>
                      <a:gd name="connsiteX0-183" fmla="*/ 53718 w 1888165"/>
                      <a:gd name="connsiteY0-184" fmla="*/ 1287462 h 1618927"/>
                      <a:gd name="connsiteX1-185" fmla="*/ 718928 w 1888165"/>
                      <a:gd name="connsiteY1-186" fmla="*/ 1618927 h 1618927"/>
                      <a:gd name="connsiteX2-187" fmla="*/ 1583025 w 1888165"/>
                      <a:gd name="connsiteY2-188" fmla="*/ 538807 h 1618927"/>
                      <a:gd name="connsiteX3-189" fmla="*/ 1853943 w 1888165"/>
                      <a:gd name="connsiteY3-190" fmla="*/ 430212 h 1618927"/>
                      <a:gd name="connsiteX4-191" fmla="*/ 1377693 w 1888165"/>
                      <a:gd name="connsiteY4-192" fmla="*/ 1587 h 1618927"/>
                      <a:gd name="connsiteX5-193" fmla="*/ 396618 w 1888165"/>
                      <a:gd name="connsiteY5-194" fmla="*/ 420687 h 1618927"/>
                      <a:gd name="connsiteX6-195" fmla="*/ 53718 w 1888165"/>
                      <a:gd name="connsiteY6-196" fmla="*/ 1287462 h 1618927"/>
                      <a:gd name="connsiteX0-197" fmla="*/ 5223 w 1839670"/>
                      <a:gd name="connsiteY0-198" fmla="*/ 1287462 h 1780287"/>
                      <a:gd name="connsiteX1-199" fmla="*/ 379464 w 1839670"/>
                      <a:gd name="connsiteY1-200" fmla="*/ 1506969 h 1780287"/>
                      <a:gd name="connsiteX2-201" fmla="*/ 670433 w 1839670"/>
                      <a:gd name="connsiteY2-202" fmla="*/ 1618927 h 1780287"/>
                      <a:gd name="connsiteX3-203" fmla="*/ 1534530 w 1839670"/>
                      <a:gd name="connsiteY3-204" fmla="*/ 538807 h 1780287"/>
                      <a:gd name="connsiteX4-205" fmla="*/ 1805448 w 1839670"/>
                      <a:gd name="connsiteY4-206" fmla="*/ 430212 h 1780287"/>
                      <a:gd name="connsiteX5-207" fmla="*/ 1329198 w 1839670"/>
                      <a:gd name="connsiteY5-208" fmla="*/ 1587 h 1780287"/>
                      <a:gd name="connsiteX6-209" fmla="*/ 348123 w 1839670"/>
                      <a:gd name="connsiteY6-210" fmla="*/ 420687 h 1780287"/>
                      <a:gd name="connsiteX7" fmla="*/ 5223 w 1839670"/>
                      <a:gd name="connsiteY7" fmla="*/ 1287462 h 1780287"/>
                      <a:gd name="connsiteX0-211" fmla="*/ 500 w 1834947"/>
                      <a:gd name="connsiteY0-212" fmla="*/ 1287462 h 1780287"/>
                      <a:gd name="connsiteX1-213" fmla="*/ 346402 w 1834947"/>
                      <a:gd name="connsiteY1-214" fmla="*/ 1405350 h 1780287"/>
                      <a:gd name="connsiteX2-215" fmla="*/ 665710 w 1834947"/>
                      <a:gd name="connsiteY2-216" fmla="*/ 1618927 h 1780287"/>
                      <a:gd name="connsiteX3-217" fmla="*/ 1529807 w 1834947"/>
                      <a:gd name="connsiteY3-218" fmla="*/ 538807 h 1780287"/>
                      <a:gd name="connsiteX4-219" fmla="*/ 1800725 w 1834947"/>
                      <a:gd name="connsiteY4-220" fmla="*/ 430212 h 1780287"/>
                      <a:gd name="connsiteX5-221" fmla="*/ 1324475 w 1834947"/>
                      <a:gd name="connsiteY5-222" fmla="*/ 1587 h 1780287"/>
                      <a:gd name="connsiteX6-223" fmla="*/ 343400 w 1834947"/>
                      <a:gd name="connsiteY6-224" fmla="*/ 420687 h 1780287"/>
                      <a:gd name="connsiteX7-225" fmla="*/ 500 w 1834947"/>
                      <a:gd name="connsiteY7-226" fmla="*/ 1287462 h 1780287"/>
                      <a:gd name="connsiteX0-227" fmla="*/ 500 w 1834947"/>
                      <a:gd name="connsiteY0-228" fmla="*/ 1287462 h 1780287"/>
                      <a:gd name="connsiteX1-229" fmla="*/ 346402 w 1834947"/>
                      <a:gd name="connsiteY1-230" fmla="*/ 1405350 h 1780287"/>
                      <a:gd name="connsiteX2-231" fmla="*/ 665710 w 1834947"/>
                      <a:gd name="connsiteY2-232" fmla="*/ 1618927 h 1780287"/>
                      <a:gd name="connsiteX3-233" fmla="*/ 1529807 w 1834947"/>
                      <a:gd name="connsiteY3-234" fmla="*/ 538807 h 1780287"/>
                      <a:gd name="connsiteX4-235" fmla="*/ 1800725 w 1834947"/>
                      <a:gd name="connsiteY4-236" fmla="*/ 430212 h 1780287"/>
                      <a:gd name="connsiteX5-237" fmla="*/ 1324475 w 1834947"/>
                      <a:gd name="connsiteY5-238" fmla="*/ 1587 h 1780287"/>
                      <a:gd name="connsiteX6-239" fmla="*/ 343400 w 1834947"/>
                      <a:gd name="connsiteY6-240" fmla="*/ 420687 h 1780287"/>
                      <a:gd name="connsiteX7-241" fmla="*/ 500 w 1834947"/>
                      <a:gd name="connsiteY7-242" fmla="*/ 1287462 h 1780287"/>
                      <a:gd name="connsiteX0-243" fmla="*/ 500 w 1834947"/>
                      <a:gd name="connsiteY0-244" fmla="*/ 1287462 h 1780287"/>
                      <a:gd name="connsiteX1-245" fmla="*/ 346402 w 1834947"/>
                      <a:gd name="connsiteY1-246" fmla="*/ 1405350 h 1780287"/>
                      <a:gd name="connsiteX2-247" fmla="*/ 665710 w 1834947"/>
                      <a:gd name="connsiteY2-248" fmla="*/ 1618927 h 1780287"/>
                      <a:gd name="connsiteX3-249" fmla="*/ 1529807 w 1834947"/>
                      <a:gd name="connsiteY3-250" fmla="*/ 538807 h 1780287"/>
                      <a:gd name="connsiteX4-251" fmla="*/ 1800725 w 1834947"/>
                      <a:gd name="connsiteY4-252" fmla="*/ 430212 h 1780287"/>
                      <a:gd name="connsiteX5-253" fmla="*/ 1324475 w 1834947"/>
                      <a:gd name="connsiteY5-254" fmla="*/ 1587 h 1780287"/>
                      <a:gd name="connsiteX6-255" fmla="*/ 343400 w 1834947"/>
                      <a:gd name="connsiteY6-256" fmla="*/ 420687 h 1780287"/>
                      <a:gd name="connsiteX7-257" fmla="*/ 500 w 1834947"/>
                      <a:gd name="connsiteY7-258" fmla="*/ 1287462 h 1780287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97" y="connsiteY6-98"/>
                      </a:cxn>
                      <a:cxn ang="0">
                        <a:pos x="connsiteX7-225" y="connsiteY7-226"/>
                      </a:cxn>
                    </a:cxnLst>
                    <a:rect l="l" t="t" r="r" b="b"/>
                    <a:pathLst>
                      <a:path w="1834947" h="1780287">
                        <a:moveTo>
                          <a:pt x="500" y="1287462"/>
                        </a:moveTo>
                        <a:cubicBezTo>
                          <a:pt x="1000" y="1451572"/>
                          <a:pt x="235534" y="1350106"/>
                          <a:pt x="346402" y="1405350"/>
                        </a:cubicBezTo>
                        <a:cubicBezTo>
                          <a:pt x="457270" y="1460594"/>
                          <a:pt x="473199" y="1780287"/>
                          <a:pt x="665710" y="1618927"/>
                        </a:cubicBezTo>
                        <a:cubicBezTo>
                          <a:pt x="905422" y="1553840"/>
                          <a:pt x="1238695" y="627021"/>
                          <a:pt x="1529807" y="538807"/>
                        </a:cubicBezTo>
                        <a:cubicBezTo>
                          <a:pt x="1820919" y="450593"/>
                          <a:pt x="1834947" y="519749"/>
                          <a:pt x="1800725" y="430212"/>
                        </a:cubicBezTo>
                        <a:cubicBezTo>
                          <a:pt x="1766503" y="340675"/>
                          <a:pt x="1567362" y="3174"/>
                          <a:pt x="1324475" y="1587"/>
                        </a:cubicBezTo>
                        <a:cubicBezTo>
                          <a:pt x="1081588" y="0"/>
                          <a:pt x="564063" y="206375"/>
                          <a:pt x="343400" y="420687"/>
                        </a:cubicBezTo>
                        <a:cubicBezTo>
                          <a:pt x="122738" y="635000"/>
                          <a:pt x="0" y="1123352"/>
                          <a:pt x="500" y="128746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9000"/>
                        </a:sysClr>
                      </a:gs>
                      <a:gs pos="50000">
                        <a:sysClr val="window" lastClr="FFFFFF">
                          <a:alpha val="0"/>
                        </a:sysClr>
                      </a:gs>
                      <a:gs pos="100000">
                        <a:sysClr val="window" lastClr="FFFFFF">
                          <a:alpha val="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자유형 34"/>
                  <p:cNvSpPr/>
                  <p:nvPr/>
                </p:nvSpPr>
                <p:spPr>
                  <a:xfrm rot="5839189">
                    <a:off x="4992668" y="4233137"/>
                    <a:ext cx="1574505" cy="1185188"/>
                  </a:xfrm>
                  <a:custGeom>
                    <a:avLst/>
                    <a:gdLst>
                      <a:gd name="connsiteX0" fmla="*/ 0 w 2171700"/>
                      <a:gd name="connsiteY0" fmla="*/ 1038225 h 1914525"/>
                      <a:gd name="connsiteX1" fmla="*/ 390525 w 2171700"/>
                      <a:gd name="connsiteY1" fmla="*/ 1571625 h 1914525"/>
                      <a:gd name="connsiteX2" fmla="*/ 819150 w 2171700"/>
                      <a:gd name="connsiteY2" fmla="*/ 1914525 h 1914525"/>
                      <a:gd name="connsiteX3" fmla="*/ 1409700 w 2171700"/>
                      <a:gd name="connsiteY3" fmla="*/ 1771650 h 1914525"/>
                      <a:gd name="connsiteX4" fmla="*/ 1876425 w 2171700"/>
                      <a:gd name="connsiteY4" fmla="*/ 1371600 h 1914525"/>
                      <a:gd name="connsiteX5" fmla="*/ 2171700 w 2171700"/>
                      <a:gd name="connsiteY5" fmla="*/ 752475 h 1914525"/>
                      <a:gd name="connsiteX6" fmla="*/ 2105025 w 2171700"/>
                      <a:gd name="connsiteY6" fmla="*/ 0 h 1914525"/>
                      <a:gd name="connsiteX7" fmla="*/ 1990725 w 2171700"/>
                      <a:gd name="connsiteY7" fmla="*/ 209550 h 1914525"/>
                      <a:gd name="connsiteX8" fmla="*/ 1733550 w 2171700"/>
                      <a:gd name="connsiteY8" fmla="*/ 514350 h 1914525"/>
                      <a:gd name="connsiteX9" fmla="*/ 1428750 w 2171700"/>
                      <a:gd name="connsiteY9" fmla="*/ 533400 h 1914525"/>
                      <a:gd name="connsiteX10" fmla="*/ 790575 w 2171700"/>
                      <a:gd name="connsiteY10" fmla="*/ 942975 h 1914525"/>
                      <a:gd name="connsiteX11" fmla="*/ 209550 w 2171700"/>
                      <a:gd name="connsiteY11" fmla="*/ 1047750 h 1914525"/>
                      <a:gd name="connsiteX12" fmla="*/ 0 w 2171700"/>
                      <a:gd name="connsiteY12" fmla="*/ 1038225 h 1914525"/>
                      <a:gd name="connsiteX0-1" fmla="*/ 30162 w 2201862"/>
                      <a:gd name="connsiteY0-2" fmla="*/ 1038225 h 1914525"/>
                      <a:gd name="connsiteX1-3" fmla="*/ 420687 w 2201862"/>
                      <a:gd name="connsiteY1-4" fmla="*/ 1571625 h 1914525"/>
                      <a:gd name="connsiteX2-5" fmla="*/ 849312 w 2201862"/>
                      <a:gd name="connsiteY2-6" fmla="*/ 1914525 h 1914525"/>
                      <a:gd name="connsiteX3-7" fmla="*/ 1439862 w 2201862"/>
                      <a:gd name="connsiteY3-8" fmla="*/ 1771650 h 1914525"/>
                      <a:gd name="connsiteX4-9" fmla="*/ 1906587 w 2201862"/>
                      <a:gd name="connsiteY4-10" fmla="*/ 1371600 h 1914525"/>
                      <a:gd name="connsiteX5-11" fmla="*/ 2201862 w 2201862"/>
                      <a:gd name="connsiteY5-12" fmla="*/ 752475 h 1914525"/>
                      <a:gd name="connsiteX6-13" fmla="*/ 2135187 w 2201862"/>
                      <a:gd name="connsiteY6-14" fmla="*/ 0 h 1914525"/>
                      <a:gd name="connsiteX7-15" fmla="*/ 2020887 w 2201862"/>
                      <a:gd name="connsiteY7-16" fmla="*/ 209550 h 1914525"/>
                      <a:gd name="connsiteX8-17" fmla="*/ 1763712 w 2201862"/>
                      <a:gd name="connsiteY8-18" fmla="*/ 514350 h 1914525"/>
                      <a:gd name="connsiteX9-19" fmla="*/ 1458912 w 2201862"/>
                      <a:gd name="connsiteY9-20" fmla="*/ 533400 h 1914525"/>
                      <a:gd name="connsiteX10-21" fmla="*/ 820737 w 2201862"/>
                      <a:gd name="connsiteY10-22" fmla="*/ 942975 h 1914525"/>
                      <a:gd name="connsiteX11-23" fmla="*/ 239712 w 2201862"/>
                      <a:gd name="connsiteY11-24" fmla="*/ 1047750 h 1914525"/>
                      <a:gd name="connsiteX12-25" fmla="*/ 30162 w 2201862"/>
                      <a:gd name="connsiteY12-26" fmla="*/ 1038225 h 1914525"/>
                      <a:gd name="connsiteX0-27" fmla="*/ 30162 w 2201862"/>
                      <a:gd name="connsiteY0-28" fmla="*/ 1038225 h 1914525"/>
                      <a:gd name="connsiteX1-29" fmla="*/ 420687 w 2201862"/>
                      <a:gd name="connsiteY1-30" fmla="*/ 1571625 h 1914525"/>
                      <a:gd name="connsiteX2-31" fmla="*/ 849312 w 2201862"/>
                      <a:gd name="connsiteY2-32" fmla="*/ 1914525 h 1914525"/>
                      <a:gd name="connsiteX3-33" fmla="*/ 1439862 w 2201862"/>
                      <a:gd name="connsiteY3-34" fmla="*/ 1771650 h 1914525"/>
                      <a:gd name="connsiteX4-35" fmla="*/ 1906587 w 2201862"/>
                      <a:gd name="connsiteY4-36" fmla="*/ 1371600 h 1914525"/>
                      <a:gd name="connsiteX5-37" fmla="*/ 2201862 w 2201862"/>
                      <a:gd name="connsiteY5-38" fmla="*/ 752475 h 1914525"/>
                      <a:gd name="connsiteX6-39" fmla="*/ 2135187 w 2201862"/>
                      <a:gd name="connsiteY6-40" fmla="*/ 0 h 1914525"/>
                      <a:gd name="connsiteX7-41" fmla="*/ 2020887 w 2201862"/>
                      <a:gd name="connsiteY7-42" fmla="*/ 209550 h 1914525"/>
                      <a:gd name="connsiteX8-43" fmla="*/ 1763712 w 2201862"/>
                      <a:gd name="connsiteY8-44" fmla="*/ 514350 h 1914525"/>
                      <a:gd name="connsiteX9-45" fmla="*/ 1458912 w 2201862"/>
                      <a:gd name="connsiteY9-46" fmla="*/ 533400 h 1914525"/>
                      <a:gd name="connsiteX10-47" fmla="*/ 820737 w 2201862"/>
                      <a:gd name="connsiteY10-48" fmla="*/ 942975 h 1914525"/>
                      <a:gd name="connsiteX11-49" fmla="*/ 239712 w 2201862"/>
                      <a:gd name="connsiteY11-50" fmla="*/ 1047750 h 1914525"/>
                      <a:gd name="connsiteX12-51" fmla="*/ 30162 w 2201862"/>
                      <a:gd name="connsiteY12-52" fmla="*/ 1038225 h 1914525"/>
                      <a:gd name="connsiteX0-53" fmla="*/ 30162 w 2201862"/>
                      <a:gd name="connsiteY0-54" fmla="*/ 1038225 h 1914525"/>
                      <a:gd name="connsiteX1-55" fmla="*/ 420687 w 2201862"/>
                      <a:gd name="connsiteY1-56" fmla="*/ 1571625 h 1914525"/>
                      <a:gd name="connsiteX2-57" fmla="*/ 849312 w 2201862"/>
                      <a:gd name="connsiteY2-58" fmla="*/ 1914525 h 1914525"/>
                      <a:gd name="connsiteX3-59" fmla="*/ 1439862 w 2201862"/>
                      <a:gd name="connsiteY3-60" fmla="*/ 1771650 h 1914525"/>
                      <a:gd name="connsiteX4-61" fmla="*/ 1906587 w 2201862"/>
                      <a:gd name="connsiteY4-62" fmla="*/ 1371600 h 1914525"/>
                      <a:gd name="connsiteX5-63" fmla="*/ 2201862 w 2201862"/>
                      <a:gd name="connsiteY5-64" fmla="*/ 752475 h 1914525"/>
                      <a:gd name="connsiteX6-65" fmla="*/ 2135187 w 2201862"/>
                      <a:gd name="connsiteY6-66" fmla="*/ 0 h 1914525"/>
                      <a:gd name="connsiteX7-67" fmla="*/ 2020887 w 2201862"/>
                      <a:gd name="connsiteY7-68" fmla="*/ 209550 h 1914525"/>
                      <a:gd name="connsiteX8-69" fmla="*/ 1763712 w 2201862"/>
                      <a:gd name="connsiteY8-70" fmla="*/ 514350 h 1914525"/>
                      <a:gd name="connsiteX9-71" fmla="*/ 1458912 w 2201862"/>
                      <a:gd name="connsiteY9-72" fmla="*/ 533400 h 1914525"/>
                      <a:gd name="connsiteX10-73" fmla="*/ 820737 w 2201862"/>
                      <a:gd name="connsiteY10-74" fmla="*/ 942975 h 1914525"/>
                      <a:gd name="connsiteX11-75" fmla="*/ 239712 w 2201862"/>
                      <a:gd name="connsiteY11-76" fmla="*/ 1047750 h 1914525"/>
                      <a:gd name="connsiteX12-77" fmla="*/ 30162 w 2201862"/>
                      <a:gd name="connsiteY12-78" fmla="*/ 1038225 h 1914525"/>
                      <a:gd name="connsiteX0-79" fmla="*/ 30162 w 2201862"/>
                      <a:gd name="connsiteY0-80" fmla="*/ 1038225 h 1914525"/>
                      <a:gd name="connsiteX1-81" fmla="*/ 420687 w 2201862"/>
                      <a:gd name="connsiteY1-82" fmla="*/ 1571625 h 1914525"/>
                      <a:gd name="connsiteX2-83" fmla="*/ 849312 w 2201862"/>
                      <a:gd name="connsiteY2-84" fmla="*/ 1914525 h 1914525"/>
                      <a:gd name="connsiteX3-85" fmla="*/ 1439862 w 2201862"/>
                      <a:gd name="connsiteY3-86" fmla="*/ 1771650 h 1914525"/>
                      <a:gd name="connsiteX4-87" fmla="*/ 1906587 w 2201862"/>
                      <a:gd name="connsiteY4-88" fmla="*/ 1371600 h 1914525"/>
                      <a:gd name="connsiteX5-89" fmla="*/ 2201862 w 2201862"/>
                      <a:gd name="connsiteY5-90" fmla="*/ 752475 h 1914525"/>
                      <a:gd name="connsiteX6-91" fmla="*/ 2135187 w 2201862"/>
                      <a:gd name="connsiteY6-92" fmla="*/ 0 h 1914525"/>
                      <a:gd name="connsiteX7-93" fmla="*/ 2020887 w 2201862"/>
                      <a:gd name="connsiteY7-94" fmla="*/ 209550 h 1914525"/>
                      <a:gd name="connsiteX8-95" fmla="*/ 1763712 w 2201862"/>
                      <a:gd name="connsiteY8-96" fmla="*/ 514350 h 1914525"/>
                      <a:gd name="connsiteX9-97" fmla="*/ 1458912 w 2201862"/>
                      <a:gd name="connsiteY9-98" fmla="*/ 533400 h 1914525"/>
                      <a:gd name="connsiteX10-99" fmla="*/ 820737 w 2201862"/>
                      <a:gd name="connsiteY10-100" fmla="*/ 942975 h 1914525"/>
                      <a:gd name="connsiteX11-101" fmla="*/ 239712 w 2201862"/>
                      <a:gd name="connsiteY11-102" fmla="*/ 1047750 h 1914525"/>
                      <a:gd name="connsiteX12-103" fmla="*/ 30162 w 2201862"/>
                      <a:gd name="connsiteY12-104" fmla="*/ 1038225 h 1914525"/>
                      <a:gd name="connsiteX0-105" fmla="*/ 30162 w 2201862"/>
                      <a:gd name="connsiteY0-106" fmla="*/ 1128712 h 2005012"/>
                      <a:gd name="connsiteX1-107" fmla="*/ 420687 w 2201862"/>
                      <a:gd name="connsiteY1-108" fmla="*/ 1662112 h 2005012"/>
                      <a:gd name="connsiteX2-109" fmla="*/ 849312 w 2201862"/>
                      <a:gd name="connsiteY2-110" fmla="*/ 2005012 h 2005012"/>
                      <a:gd name="connsiteX3-111" fmla="*/ 1439862 w 2201862"/>
                      <a:gd name="connsiteY3-112" fmla="*/ 1862137 h 2005012"/>
                      <a:gd name="connsiteX4-113" fmla="*/ 1906587 w 2201862"/>
                      <a:gd name="connsiteY4-114" fmla="*/ 1462087 h 2005012"/>
                      <a:gd name="connsiteX5-115" fmla="*/ 2201862 w 2201862"/>
                      <a:gd name="connsiteY5-116" fmla="*/ 842962 h 2005012"/>
                      <a:gd name="connsiteX6-117" fmla="*/ 2135187 w 2201862"/>
                      <a:gd name="connsiteY6-118" fmla="*/ 90487 h 2005012"/>
                      <a:gd name="connsiteX7-119" fmla="*/ 2020887 w 2201862"/>
                      <a:gd name="connsiteY7-120" fmla="*/ 300037 h 2005012"/>
                      <a:gd name="connsiteX8-121" fmla="*/ 1763712 w 2201862"/>
                      <a:gd name="connsiteY8-122" fmla="*/ 604837 h 2005012"/>
                      <a:gd name="connsiteX9-123" fmla="*/ 1458912 w 2201862"/>
                      <a:gd name="connsiteY9-124" fmla="*/ 623887 h 2005012"/>
                      <a:gd name="connsiteX10-125" fmla="*/ 820737 w 2201862"/>
                      <a:gd name="connsiteY10-126" fmla="*/ 1033462 h 2005012"/>
                      <a:gd name="connsiteX11-127" fmla="*/ 239712 w 2201862"/>
                      <a:gd name="connsiteY11-128" fmla="*/ 1138237 h 2005012"/>
                      <a:gd name="connsiteX12-129" fmla="*/ 30162 w 2201862"/>
                      <a:gd name="connsiteY12-130" fmla="*/ 1128712 h 2005012"/>
                      <a:gd name="connsiteX0-131" fmla="*/ 30162 w 2239962"/>
                      <a:gd name="connsiteY0-132" fmla="*/ 1128712 h 2005012"/>
                      <a:gd name="connsiteX1-133" fmla="*/ 420687 w 2239962"/>
                      <a:gd name="connsiteY1-134" fmla="*/ 1662112 h 2005012"/>
                      <a:gd name="connsiteX2-135" fmla="*/ 849312 w 2239962"/>
                      <a:gd name="connsiteY2-136" fmla="*/ 2005012 h 2005012"/>
                      <a:gd name="connsiteX3-137" fmla="*/ 1439862 w 2239962"/>
                      <a:gd name="connsiteY3-138" fmla="*/ 1862137 h 2005012"/>
                      <a:gd name="connsiteX4-139" fmla="*/ 1906587 w 2239962"/>
                      <a:gd name="connsiteY4-140" fmla="*/ 1462087 h 2005012"/>
                      <a:gd name="connsiteX5-141" fmla="*/ 2201862 w 2239962"/>
                      <a:gd name="connsiteY5-142" fmla="*/ 842962 h 2005012"/>
                      <a:gd name="connsiteX6-143" fmla="*/ 2135187 w 2239962"/>
                      <a:gd name="connsiteY6-144" fmla="*/ 90487 h 2005012"/>
                      <a:gd name="connsiteX7-145" fmla="*/ 2020887 w 2239962"/>
                      <a:gd name="connsiteY7-146" fmla="*/ 300037 h 2005012"/>
                      <a:gd name="connsiteX8-147" fmla="*/ 1763712 w 2239962"/>
                      <a:gd name="connsiteY8-148" fmla="*/ 604837 h 2005012"/>
                      <a:gd name="connsiteX9-149" fmla="*/ 1458912 w 2239962"/>
                      <a:gd name="connsiteY9-150" fmla="*/ 623887 h 2005012"/>
                      <a:gd name="connsiteX10-151" fmla="*/ 820737 w 2239962"/>
                      <a:gd name="connsiteY10-152" fmla="*/ 1033462 h 2005012"/>
                      <a:gd name="connsiteX11-153" fmla="*/ 239712 w 2239962"/>
                      <a:gd name="connsiteY11-154" fmla="*/ 1138237 h 2005012"/>
                      <a:gd name="connsiteX12-155" fmla="*/ 30162 w 2239962"/>
                      <a:gd name="connsiteY12-156" fmla="*/ 1128712 h 2005012"/>
                      <a:gd name="connsiteX0-157" fmla="*/ 30162 w 2239962"/>
                      <a:gd name="connsiteY0-158" fmla="*/ 1128712 h 2005012"/>
                      <a:gd name="connsiteX1-159" fmla="*/ 420687 w 2239962"/>
                      <a:gd name="connsiteY1-160" fmla="*/ 1662112 h 2005012"/>
                      <a:gd name="connsiteX2-161" fmla="*/ 849312 w 2239962"/>
                      <a:gd name="connsiteY2-162" fmla="*/ 2005012 h 2005012"/>
                      <a:gd name="connsiteX3-163" fmla="*/ 1439862 w 2239962"/>
                      <a:gd name="connsiteY3-164" fmla="*/ 1862137 h 2005012"/>
                      <a:gd name="connsiteX4-165" fmla="*/ 1906587 w 2239962"/>
                      <a:gd name="connsiteY4-166" fmla="*/ 1462087 h 2005012"/>
                      <a:gd name="connsiteX5-167" fmla="*/ 2201862 w 2239962"/>
                      <a:gd name="connsiteY5-168" fmla="*/ 842962 h 2005012"/>
                      <a:gd name="connsiteX6-169" fmla="*/ 2135187 w 2239962"/>
                      <a:gd name="connsiteY6-170" fmla="*/ 90487 h 2005012"/>
                      <a:gd name="connsiteX7-171" fmla="*/ 2020887 w 2239962"/>
                      <a:gd name="connsiteY7-172" fmla="*/ 300037 h 2005012"/>
                      <a:gd name="connsiteX8-173" fmla="*/ 1763712 w 2239962"/>
                      <a:gd name="connsiteY8-174" fmla="*/ 604837 h 2005012"/>
                      <a:gd name="connsiteX9-175" fmla="*/ 1458912 w 2239962"/>
                      <a:gd name="connsiteY9-176" fmla="*/ 623887 h 2005012"/>
                      <a:gd name="connsiteX10-177" fmla="*/ 820737 w 2239962"/>
                      <a:gd name="connsiteY10-178" fmla="*/ 1033462 h 2005012"/>
                      <a:gd name="connsiteX11-179" fmla="*/ 239712 w 2239962"/>
                      <a:gd name="connsiteY11-180" fmla="*/ 1138237 h 2005012"/>
                      <a:gd name="connsiteX12-181" fmla="*/ 30162 w 2239962"/>
                      <a:gd name="connsiteY12-182" fmla="*/ 1128712 h 2005012"/>
                      <a:gd name="connsiteX0-183" fmla="*/ 30162 w 2239962"/>
                      <a:gd name="connsiteY0-184" fmla="*/ 1128712 h 2038350"/>
                      <a:gd name="connsiteX1-185" fmla="*/ 420687 w 2239962"/>
                      <a:gd name="connsiteY1-186" fmla="*/ 1662112 h 2038350"/>
                      <a:gd name="connsiteX2-187" fmla="*/ 849312 w 2239962"/>
                      <a:gd name="connsiteY2-188" fmla="*/ 2005012 h 2038350"/>
                      <a:gd name="connsiteX3-189" fmla="*/ 1439862 w 2239962"/>
                      <a:gd name="connsiteY3-190" fmla="*/ 1862137 h 2038350"/>
                      <a:gd name="connsiteX4-191" fmla="*/ 1906587 w 2239962"/>
                      <a:gd name="connsiteY4-192" fmla="*/ 1462087 h 2038350"/>
                      <a:gd name="connsiteX5-193" fmla="*/ 2201862 w 2239962"/>
                      <a:gd name="connsiteY5-194" fmla="*/ 842962 h 2038350"/>
                      <a:gd name="connsiteX6-195" fmla="*/ 2135187 w 2239962"/>
                      <a:gd name="connsiteY6-196" fmla="*/ 90487 h 2038350"/>
                      <a:gd name="connsiteX7-197" fmla="*/ 2020887 w 2239962"/>
                      <a:gd name="connsiteY7-198" fmla="*/ 300037 h 2038350"/>
                      <a:gd name="connsiteX8-199" fmla="*/ 1763712 w 2239962"/>
                      <a:gd name="connsiteY8-200" fmla="*/ 604837 h 2038350"/>
                      <a:gd name="connsiteX9-201" fmla="*/ 1458912 w 2239962"/>
                      <a:gd name="connsiteY9-202" fmla="*/ 623887 h 2038350"/>
                      <a:gd name="connsiteX10-203" fmla="*/ 820737 w 2239962"/>
                      <a:gd name="connsiteY10-204" fmla="*/ 1033462 h 2038350"/>
                      <a:gd name="connsiteX11-205" fmla="*/ 239712 w 2239962"/>
                      <a:gd name="connsiteY11-206" fmla="*/ 1138237 h 2038350"/>
                      <a:gd name="connsiteX12-207" fmla="*/ 30162 w 2239962"/>
                      <a:gd name="connsiteY12-208" fmla="*/ 1128712 h 2038350"/>
                      <a:gd name="connsiteX0-209" fmla="*/ 30162 w 2239962"/>
                      <a:gd name="connsiteY0-210" fmla="*/ 1128712 h 2038350"/>
                      <a:gd name="connsiteX1-211" fmla="*/ 420687 w 2239962"/>
                      <a:gd name="connsiteY1-212" fmla="*/ 1662112 h 2038350"/>
                      <a:gd name="connsiteX2-213" fmla="*/ 849312 w 2239962"/>
                      <a:gd name="connsiteY2-214" fmla="*/ 2005012 h 2038350"/>
                      <a:gd name="connsiteX3-215" fmla="*/ 1439862 w 2239962"/>
                      <a:gd name="connsiteY3-216" fmla="*/ 1862137 h 2038350"/>
                      <a:gd name="connsiteX4-217" fmla="*/ 1906587 w 2239962"/>
                      <a:gd name="connsiteY4-218" fmla="*/ 1462087 h 2038350"/>
                      <a:gd name="connsiteX5-219" fmla="*/ 2201862 w 2239962"/>
                      <a:gd name="connsiteY5-220" fmla="*/ 842962 h 2038350"/>
                      <a:gd name="connsiteX6-221" fmla="*/ 2135187 w 2239962"/>
                      <a:gd name="connsiteY6-222" fmla="*/ 90487 h 2038350"/>
                      <a:gd name="connsiteX7-223" fmla="*/ 2020887 w 2239962"/>
                      <a:gd name="connsiteY7-224" fmla="*/ 300037 h 2038350"/>
                      <a:gd name="connsiteX8-225" fmla="*/ 1763712 w 2239962"/>
                      <a:gd name="connsiteY8-226" fmla="*/ 604837 h 2038350"/>
                      <a:gd name="connsiteX9-227" fmla="*/ 1458912 w 2239962"/>
                      <a:gd name="connsiteY9-228" fmla="*/ 623887 h 2038350"/>
                      <a:gd name="connsiteX10-229" fmla="*/ 820737 w 2239962"/>
                      <a:gd name="connsiteY10-230" fmla="*/ 1033462 h 2038350"/>
                      <a:gd name="connsiteX11-231" fmla="*/ 239712 w 2239962"/>
                      <a:gd name="connsiteY11-232" fmla="*/ 1138237 h 2038350"/>
                      <a:gd name="connsiteX12-233" fmla="*/ 30162 w 2239962"/>
                      <a:gd name="connsiteY12-234" fmla="*/ 1128712 h 2038350"/>
                      <a:gd name="connsiteX0-235" fmla="*/ 30162 w 2239962"/>
                      <a:gd name="connsiteY0-236" fmla="*/ 1128712 h 2038350"/>
                      <a:gd name="connsiteX1-237" fmla="*/ 420687 w 2239962"/>
                      <a:gd name="connsiteY1-238" fmla="*/ 1662112 h 2038350"/>
                      <a:gd name="connsiteX2-239" fmla="*/ 849312 w 2239962"/>
                      <a:gd name="connsiteY2-240" fmla="*/ 2005012 h 2038350"/>
                      <a:gd name="connsiteX3-241" fmla="*/ 1439862 w 2239962"/>
                      <a:gd name="connsiteY3-242" fmla="*/ 1862137 h 2038350"/>
                      <a:gd name="connsiteX4-243" fmla="*/ 1906587 w 2239962"/>
                      <a:gd name="connsiteY4-244" fmla="*/ 1462087 h 2038350"/>
                      <a:gd name="connsiteX5-245" fmla="*/ 2201862 w 2239962"/>
                      <a:gd name="connsiteY5-246" fmla="*/ 842962 h 2038350"/>
                      <a:gd name="connsiteX6-247" fmla="*/ 2135187 w 2239962"/>
                      <a:gd name="connsiteY6-248" fmla="*/ 90487 h 2038350"/>
                      <a:gd name="connsiteX7-249" fmla="*/ 2020887 w 2239962"/>
                      <a:gd name="connsiteY7-250" fmla="*/ 300037 h 2038350"/>
                      <a:gd name="connsiteX8-251" fmla="*/ 1763712 w 2239962"/>
                      <a:gd name="connsiteY8-252" fmla="*/ 604837 h 2038350"/>
                      <a:gd name="connsiteX9-253" fmla="*/ 1458912 w 2239962"/>
                      <a:gd name="connsiteY9-254" fmla="*/ 623887 h 2038350"/>
                      <a:gd name="connsiteX10-255" fmla="*/ 820737 w 2239962"/>
                      <a:gd name="connsiteY10-256" fmla="*/ 1033462 h 2038350"/>
                      <a:gd name="connsiteX11-257" fmla="*/ 239712 w 2239962"/>
                      <a:gd name="connsiteY11-258" fmla="*/ 1138237 h 2038350"/>
                      <a:gd name="connsiteX12-259" fmla="*/ 30162 w 2239962"/>
                      <a:gd name="connsiteY12-260" fmla="*/ 1128712 h 2038350"/>
                      <a:gd name="connsiteX0-261" fmla="*/ 30162 w 2239962"/>
                      <a:gd name="connsiteY0-262" fmla="*/ 1128712 h 2038350"/>
                      <a:gd name="connsiteX1-263" fmla="*/ 420687 w 2239962"/>
                      <a:gd name="connsiteY1-264" fmla="*/ 1662112 h 2038350"/>
                      <a:gd name="connsiteX2-265" fmla="*/ 849312 w 2239962"/>
                      <a:gd name="connsiteY2-266" fmla="*/ 2005012 h 2038350"/>
                      <a:gd name="connsiteX3-267" fmla="*/ 1439862 w 2239962"/>
                      <a:gd name="connsiteY3-268" fmla="*/ 1862137 h 2038350"/>
                      <a:gd name="connsiteX4-269" fmla="*/ 1906587 w 2239962"/>
                      <a:gd name="connsiteY4-270" fmla="*/ 1462087 h 2038350"/>
                      <a:gd name="connsiteX5-271" fmla="*/ 2201862 w 2239962"/>
                      <a:gd name="connsiteY5-272" fmla="*/ 842962 h 2038350"/>
                      <a:gd name="connsiteX6-273" fmla="*/ 2135187 w 2239962"/>
                      <a:gd name="connsiteY6-274" fmla="*/ 90487 h 2038350"/>
                      <a:gd name="connsiteX7-275" fmla="*/ 2020887 w 2239962"/>
                      <a:gd name="connsiteY7-276" fmla="*/ 300037 h 2038350"/>
                      <a:gd name="connsiteX8-277" fmla="*/ 1763712 w 2239962"/>
                      <a:gd name="connsiteY8-278" fmla="*/ 604837 h 2038350"/>
                      <a:gd name="connsiteX9-279" fmla="*/ 1458912 w 2239962"/>
                      <a:gd name="connsiteY9-280" fmla="*/ 623887 h 2038350"/>
                      <a:gd name="connsiteX10-281" fmla="*/ 820737 w 2239962"/>
                      <a:gd name="connsiteY10-282" fmla="*/ 1033462 h 2038350"/>
                      <a:gd name="connsiteX11-283" fmla="*/ 239712 w 2239962"/>
                      <a:gd name="connsiteY11-284" fmla="*/ 1138237 h 2038350"/>
                      <a:gd name="connsiteX12-285" fmla="*/ 30162 w 2239962"/>
                      <a:gd name="connsiteY12-286" fmla="*/ 1128712 h 2038350"/>
                      <a:gd name="connsiteX0-287" fmla="*/ 30162 w 2239962"/>
                      <a:gd name="connsiteY0-288" fmla="*/ 1128712 h 2038350"/>
                      <a:gd name="connsiteX1-289" fmla="*/ 420687 w 2239962"/>
                      <a:gd name="connsiteY1-290" fmla="*/ 1662112 h 2038350"/>
                      <a:gd name="connsiteX2-291" fmla="*/ 849312 w 2239962"/>
                      <a:gd name="connsiteY2-292" fmla="*/ 2005012 h 2038350"/>
                      <a:gd name="connsiteX3-293" fmla="*/ 1439862 w 2239962"/>
                      <a:gd name="connsiteY3-294" fmla="*/ 1862137 h 2038350"/>
                      <a:gd name="connsiteX4-295" fmla="*/ 1906587 w 2239962"/>
                      <a:gd name="connsiteY4-296" fmla="*/ 1462087 h 2038350"/>
                      <a:gd name="connsiteX5-297" fmla="*/ 2201862 w 2239962"/>
                      <a:gd name="connsiteY5-298" fmla="*/ 842962 h 2038350"/>
                      <a:gd name="connsiteX6-299" fmla="*/ 2135187 w 2239962"/>
                      <a:gd name="connsiteY6-300" fmla="*/ 90487 h 2038350"/>
                      <a:gd name="connsiteX7-301" fmla="*/ 2020887 w 2239962"/>
                      <a:gd name="connsiteY7-302" fmla="*/ 300037 h 2038350"/>
                      <a:gd name="connsiteX8-303" fmla="*/ 1763712 w 2239962"/>
                      <a:gd name="connsiteY8-304" fmla="*/ 604837 h 2038350"/>
                      <a:gd name="connsiteX9-305" fmla="*/ 1458912 w 2239962"/>
                      <a:gd name="connsiteY9-306" fmla="*/ 623887 h 2038350"/>
                      <a:gd name="connsiteX10-307" fmla="*/ 820737 w 2239962"/>
                      <a:gd name="connsiteY10-308" fmla="*/ 1033462 h 2038350"/>
                      <a:gd name="connsiteX11-309" fmla="*/ 239712 w 2239962"/>
                      <a:gd name="connsiteY11-310" fmla="*/ 1138237 h 2038350"/>
                      <a:gd name="connsiteX12-311" fmla="*/ 30162 w 2239962"/>
                      <a:gd name="connsiteY12-312" fmla="*/ 1128712 h 2038350"/>
                      <a:gd name="connsiteX0-313" fmla="*/ 30162 w 2239962"/>
                      <a:gd name="connsiteY0-314" fmla="*/ 1128712 h 2038350"/>
                      <a:gd name="connsiteX1-315" fmla="*/ 420687 w 2239962"/>
                      <a:gd name="connsiteY1-316" fmla="*/ 1662112 h 2038350"/>
                      <a:gd name="connsiteX2-317" fmla="*/ 849312 w 2239962"/>
                      <a:gd name="connsiteY2-318" fmla="*/ 2005012 h 2038350"/>
                      <a:gd name="connsiteX3-319" fmla="*/ 1439862 w 2239962"/>
                      <a:gd name="connsiteY3-320" fmla="*/ 1862137 h 2038350"/>
                      <a:gd name="connsiteX4-321" fmla="*/ 1906587 w 2239962"/>
                      <a:gd name="connsiteY4-322" fmla="*/ 1462087 h 2038350"/>
                      <a:gd name="connsiteX5-323" fmla="*/ 2201862 w 2239962"/>
                      <a:gd name="connsiteY5-324" fmla="*/ 842962 h 2038350"/>
                      <a:gd name="connsiteX6-325" fmla="*/ 2135187 w 2239962"/>
                      <a:gd name="connsiteY6-326" fmla="*/ 90487 h 2038350"/>
                      <a:gd name="connsiteX7-327" fmla="*/ 2020887 w 2239962"/>
                      <a:gd name="connsiteY7-328" fmla="*/ 300037 h 2038350"/>
                      <a:gd name="connsiteX8-329" fmla="*/ 1763712 w 2239962"/>
                      <a:gd name="connsiteY8-330" fmla="*/ 604837 h 2038350"/>
                      <a:gd name="connsiteX9-331" fmla="*/ 820737 w 2239962"/>
                      <a:gd name="connsiteY9-332" fmla="*/ 1033462 h 2038350"/>
                      <a:gd name="connsiteX10-333" fmla="*/ 239712 w 2239962"/>
                      <a:gd name="connsiteY10-334" fmla="*/ 1138237 h 2038350"/>
                      <a:gd name="connsiteX11-335" fmla="*/ 30162 w 2239962"/>
                      <a:gd name="connsiteY11-336" fmla="*/ 1128712 h 2038350"/>
                      <a:gd name="connsiteX0-337" fmla="*/ 30162 w 2239962"/>
                      <a:gd name="connsiteY0-338" fmla="*/ 1128712 h 2038350"/>
                      <a:gd name="connsiteX1-339" fmla="*/ 420687 w 2239962"/>
                      <a:gd name="connsiteY1-340" fmla="*/ 1662112 h 2038350"/>
                      <a:gd name="connsiteX2-341" fmla="*/ 849312 w 2239962"/>
                      <a:gd name="connsiteY2-342" fmla="*/ 2005012 h 2038350"/>
                      <a:gd name="connsiteX3-343" fmla="*/ 1439862 w 2239962"/>
                      <a:gd name="connsiteY3-344" fmla="*/ 1862137 h 2038350"/>
                      <a:gd name="connsiteX4-345" fmla="*/ 1906587 w 2239962"/>
                      <a:gd name="connsiteY4-346" fmla="*/ 1462087 h 2038350"/>
                      <a:gd name="connsiteX5-347" fmla="*/ 2201862 w 2239962"/>
                      <a:gd name="connsiteY5-348" fmla="*/ 842962 h 2038350"/>
                      <a:gd name="connsiteX6-349" fmla="*/ 2135187 w 2239962"/>
                      <a:gd name="connsiteY6-350" fmla="*/ 90487 h 2038350"/>
                      <a:gd name="connsiteX7-351" fmla="*/ 2020887 w 2239962"/>
                      <a:gd name="connsiteY7-352" fmla="*/ 300037 h 2038350"/>
                      <a:gd name="connsiteX8-353" fmla="*/ 1763712 w 2239962"/>
                      <a:gd name="connsiteY8-354" fmla="*/ 604837 h 2038350"/>
                      <a:gd name="connsiteX9-355" fmla="*/ 820737 w 2239962"/>
                      <a:gd name="connsiteY9-356" fmla="*/ 1033462 h 2038350"/>
                      <a:gd name="connsiteX10-357" fmla="*/ 239712 w 2239962"/>
                      <a:gd name="connsiteY10-358" fmla="*/ 1138237 h 2038350"/>
                      <a:gd name="connsiteX11-359" fmla="*/ 30162 w 2239962"/>
                      <a:gd name="connsiteY11-360" fmla="*/ 1128712 h 2038350"/>
                      <a:gd name="connsiteX0-361" fmla="*/ 30162 w 2220912"/>
                      <a:gd name="connsiteY0-362" fmla="*/ 868362 h 1778000"/>
                      <a:gd name="connsiteX1-363" fmla="*/ 420687 w 2220912"/>
                      <a:gd name="connsiteY1-364" fmla="*/ 1401762 h 1778000"/>
                      <a:gd name="connsiteX2-365" fmla="*/ 849312 w 2220912"/>
                      <a:gd name="connsiteY2-366" fmla="*/ 1744662 h 1778000"/>
                      <a:gd name="connsiteX3-367" fmla="*/ 1439862 w 2220912"/>
                      <a:gd name="connsiteY3-368" fmla="*/ 1601787 h 1778000"/>
                      <a:gd name="connsiteX4-369" fmla="*/ 1906587 w 2220912"/>
                      <a:gd name="connsiteY4-370" fmla="*/ 1201737 h 1778000"/>
                      <a:gd name="connsiteX5-371" fmla="*/ 2201862 w 2220912"/>
                      <a:gd name="connsiteY5-372" fmla="*/ 582612 h 1778000"/>
                      <a:gd name="connsiteX6-373" fmla="*/ 2020887 w 2220912"/>
                      <a:gd name="connsiteY6-374" fmla="*/ 39687 h 1778000"/>
                      <a:gd name="connsiteX7-375" fmla="*/ 1763712 w 2220912"/>
                      <a:gd name="connsiteY7-376" fmla="*/ 344487 h 1778000"/>
                      <a:gd name="connsiteX8-377" fmla="*/ 820737 w 2220912"/>
                      <a:gd name="connsiteY8-378" fmla="*/ 773112 h 1778000"/>
                      <a:gd name="connsiteX9-379" fmla="*/ 239712 w 2220912"/>
                      <a:gd name="connsiteY9-380" fmla="*/ 877887 h 1778000"/>
                      <a:gd name="connsiteX10-381" fmla="*/ 30162 w 2220912"/>
                      <a:gd name="connsiteY10-382" fmla="*/ 868362 h 1778000"/>
                      <a:gd name="connsiteX0-383" fmla="*/ 30162 w 2220912"/>
                      <a:gd name="connsiteY0-384" fmla="*/ 868362 h 1778000"/>
                      <a:gd name="connsiteX1-385" fmla="*/ 420687 w 2220912"/>
                      <a:gd name="connsiteY1-386" fmla="*/ 1401762 h 1778000"/>
                      <a:gd name="connsiteX2-387" fmla="*/ 849312 w 2220912"/>
                      <a:gd name="connsiteY2-388" fmla="*/ 1744662 h 1778000"/>
                      <a:gd name="connsiteX3-389" fmla="*/ 1439862 w 2220912"/>
                      <a:gd name="connsiteY3-390" fmla="*/ 1601787 h 1778000"/>
                      <a:gd name="connsiteX4-391" fmla="*/ 1906587 w 2220912"/>
                      <a:gd name="connsiteY4-392" fmla="*/ 1201737 h 1778000"/>
                      <a:gd name="connsiteX5-393" fmla="*/ 2201862 w 2220912"/>
                      <a:gd name="connsiteY5-394" fmla="*/ 582612 h 1778000"/>
                      <a:gd name="connsiteX6-395" fmla="*/ 2020887 w 2220912"/>
                      <a:gd name="connsiteY6-396" fmla="*/ 39687 h 1778000"/>
                      <a:gd name="connsiteX7-397" fmla="*/ 1763712 w 2220912"/>
                      <a:gd name="connsiteY7-398" fmla="*/ 344487 h 1778000"/>
                      <a:gd name="connsiteX8-399" fmla="*/ 820737 w 2220912"/>
                      <a:gd name="connsiteY8-400" fmla="*/ 773112 h 1778000"/>
                      <a:gd name="connsiteX9-401" fmla="*/ 239712 w 2220912"/>
                      <a:gd name="connsiteY9-402" fmla="*/ 877887 h 1778000"/>
                      <a:gd name="connsiteX10-403" fmla="*/ 30162 w 2220912"/>
                      <a:gd name="connsiteY10-404" fmla="*/ 868362 h 1778000"/>
                      <a:gd name="connsiteX0-405" fmla="*/ 30162 w 2312374"/>
                      <a:gd name="connsiteY0-406" fmla="*/ 869819 h 1779457"/>
                      <a:gd name="connsiteX1-407" fmla="*/ 420687 w 2312374"/>
                      <a:gd name="connsiteY1-408" fmla="*/ 1403219 h 1779457"/>
                      <a:gd name="connsiteX2-409" fmla="*/ 849312 w 2312374"/>
                      <a:gd name="connsiteY2-410" fmla="*/ 1746119 h 1779457"/>
                      <a:gd name="connsiteX3-411" fmla="*/ 1439862 w 2312374"/>
                      <a:gd name="connsiteY3-412" fmla="*/ 1603244 h 1779457"/>
                      <a:gd name="connsiteX4-413" fmla="*/ 1906587 w 2312374"/>
                      <a:gd name="connsiteY4-414" fmla="*/ 1203194 h 1779457"/>
                      <a:gd name="connsiteX5-415" fmla="*/ 2201862 w 2312374"/>
                      <a:gd name="connsiteY5-416" fmla="*/ 584069 h 1779457"/>
                      <a:gd name="connsiteX6-417" fmla="*/ 2239349 w 2312374"/>
                      <a:gd name="connsiteY6-418" fmla="*/ 39687 h 1779457"/>
                      <a:gd name="connsiteX7-419" fmla="*/ 1763712 w 2312374"/>
                      <a:gd name="connsiteY7-420" fmla="*/ 345944 h 1779457"/>
                      <a:gd name="connsiteX8-421" fmla="*/ 820737 w 2312374"/>
                      <a:gd name="connsiteY8-422" fmla="*/ 774569 h 1779457"/>
                      <a:gd name="connsiteX9-423" fmla="*/ 239712 w 2312374"/>
                      <a:gd name="connsiteY9-424" fmla="*/ 879344 h 1779457"/>
                      <a:gd name="connsiteX10-425" fmla="*/ 30162 w 2312374"/>
                      <a:gd name="connsiteY10-426" fmla="*/ 869819 h 1779457"/>
                      <a:gd name="connsiteX0-427" fmla="*/ 30162 w 2332627"/>
                      <a:gd name="connsiteY0-428" fmla="*/ 846217 h 1755855"/>
                      <a:gd name="connsiteX1-429" fmla="*/ 420687 w 2332627"/>
                      <a:gd name="connsiteY1-430" fmla="*/ 1379617 h 1755855"/>
                      <a:gd name="connsiteX2-431" fmla="*/ 849312 w 2332627"/>
                      <a:gd name="connsiteY2-432" fmla="*/ 1722517 h 1755855"/>
                      <a:gd name="connsiteX3-433" fmla="*/ 1439862 w 2332627"/>
                      <a:gd name="connsiteY3-434" fmla="*/ 1579642 h 1755855"/>
                      <a:gd name="connsiteX4-435" fmla="*/ 1906587 w 2332627"/>
                      <a:gd name="connsiteY4-436" fmla="*/ 1179592 h 1755855"/>
                      <a:gd name="connsiteX5-437" fmla="*/ 2201862 w 2332627"/>
                      <a:gd name="connsiteY5-438" fmla="*/ 560467 h 1755855"/>
                      <a:gd name="connsiteX6-439" fmla="*/ 2239349 w 2332627"/>
                      <a:gd name="connsiteY6-440" fmla="*/ 16085 h 1755855"/>
                      <a:gd name="connsiteX7-441" fmla="*/ 1642189 w 2332627"/>
                      <a:gd name="connsiteY7-442" fmla="*/ 463955 h 1755855"/>
                      <a:gd name="connsiteX8-443" fmla="*/ 820737 w 2332627"/>
                      <a:gd name="connsiteY8-444" fmla="*/ 750967 h 1755855"/>
                      <a:gd name="connsiteX9-445" fmla="*/ 239712 w 2332627"/>
                      <a:gd name="connsiteY9-446" fmla="*/ 855742 h 1755855"/>
                      <a:gd name="connsiteX10-447" fmla="*/ 30162 w 2332627"/>
                      <a:gd name="connsiteY10-448" fmla="*/ 846217 h 1755855"/>
                      <a:gd name="connsiteX0-449" fmla="*/ 30162 w 2332628"/>
                      <a:gd name="connsiteY0-450" fmla="*/ 846217 h 1755855"/>
                      <a:gd name="connsiteX1-451" fmla="*/ 420687 w 2332628"/>
                      <a:gd name="connsiteY1-452" fmla="*/ 1379617 h 1755855"/>
                      <a:gd name="connsiteX2-453" fmla="*/ 849312 w 2332628"/>
                      <a:gd name="connsiteY2-454" fmla="*/ 1722517 h 1755855"/>
                      <a:gd name="connsiteX3-455" fmla="*/ 1439862 w 2332628"/>
                      <a:gd name="connsiteY3-456" fmla="*/ 1579642 h 1755855"/>
                      <a:gd name="connsiteX4-457" fmla="*/ 1906587 w 2332628"/>
                      <a:gd name="connsiteY4-458" fmla="*/ 1179592 h 1755855"/>
                      <a:gd name="connsiteX5-459" fmla="*/ 2201862 w 2332628"/>
                      <a:gd name="connsiteY5-460" fmla="*/ 560467 h 1755855"/>
                      <a:gd name="connsiteX6-461" fmla="*/ 2239349 w 2332628"/>
                      <a:gd name="connsiteY6-462" fmla="*/ 16085 h 1755855"/>
                      <a:gd name="connsiteX7-463" fmla="*/ 1642189 w 2332628"/>
                      <a:gd name="connsiteY7-464" fmla="*/ 463955 h 1755855"/>
                      <a:gd name="connsiteX8-465" fmla="*/ 970384 w 2332628"/>
                      <a:gd name="connsiteY8-466" fmla="*/ 538600 h 1755855"/>
                      <a:gd name="connsiteX9-467" fmla="*/ 239712 w 2332628"/>
                      <a:gd name="connsiteY9-468" fmla="*/ 855742 h 1755855"/>
                      <a:gd name="connsiteX10-469" fmla="*/ 30162 w 2332628"/>
                      <a:gd name="connsiteY10-470" fmla="*/ 846217 h 1755855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13" y="connsiteY6-14"/>
                      </a:cxn>
                      <a:cxn ang="0">
                        <a:pos x="connsiteX7-15" y="connsiteY7-16"/>
                      </a:cxn>
                      <a:cxn ang="0">
                        <a:pos x="connsiteX8-17" y="connsiteY8-18"/>
                      </a:cxn>
                      <a:cxn ang="0">
                        <a:pos x="connsiteX9-19" y="connsiteY9-20"/>
                      </a:cxn>
                      <a:cxn ang="0">
                        <a:pos x="connsiteX10-21" y="connsiteY10-22"/>
                      </a:cxn>
                    </a:cxnLst>
                    <a:rect l="l" t="t" r="r" b="b"/>
                    <a:pathLst>
                      <a:path w="2332628" h="1755855">
                        <a:moveTo>
                          <a:pt x="30162" y="846217"/>
                        </a:moveTo>
                        <a:cubicBezTo>
                          <a:pt x="60324" y="933529"/>
                          <a:pt x="284162" y="1233567"/>
                          <a:pt x="420687" y="1379617"/>
                        </a:cubicBezTo>
                        <a:cubicBezTo>
                          <a:pt x="557212" y="1525667"/>
                          <a:pt x="679449" y="1689179"/>
                          <a:pt x="849312" y="1722517"/>
                        </a:cubicBezTo>
                        <a:cubicBezTo>
                          <a:pt x="1019175" y="1755855"/>
                          <a:pt x="1263650" y="1670129"/>
                          <a:pt x="1439862" y="1579642"/>
                        </a:cubicBezTo>
                        <a:cubicBezTo>
                          <a:pt x="1616074" y="1489155"/>
                          <a:pt x="1779587" y="1349455"/>
                          <a:pt x="1906587" y="1179592"/>
                        </a:cubicBezTo>
                        <a:cubicBezTo>
                          <a:pt x="2033587" y="1009729"/>
                          <a:pt x="2146402" y="754385"/>
                          <a:pt x="2201862" y="560467"/>
                        </a:cubicBezTo>
                        <a:cubicBezTo>
                          <a:pt x="2257322" y="366549"/>
                          <a:pt x="2332628" y="32170"/>
                          <a:pt x="2239349" y="16085"/>
                        </a:cubicBezTo>
                        <a:cubicBezTo>
                          <a:pt x="2146070" y="0"/>
                          <a:pt x="1853683" y="376869"/>
                          <a:pt x="1642189" y="463955"/>
                        </a:cubicBezTo>
                        <a:cubicBezTo>
                          <a:pt x="1430695" y="551041"/>
                          <a:pt x="1204130" y="473302"/>
                          <a:pt x="970384" y="538600"/>
                        </a:cubicBezTo>
                        <a:cubicBezTo>
                          <a:pt x="736638" y="603898"/>
                          <a:pt x="396416" y="804472"/>
                          <a:pt x="239712" y="855742"/>
                        </a:cubicBezTo>
                        <a:cubicBezTo>
                          <a:pt x="83008" y="907012"/>
                          <a:pt x="0" y="758905"/>
                          <a:pt x="30162" y="84621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1000"/>
                        </a:sysClr>
                      </a:gs>
                      <a:gs pos="28000">
                        <a:sysClr val="window" lastClr="FFFFFF">
                          <a:alpha val="0"/>
                        </a:sysClr>
                      </a:gs>
                      <a:gs pos="0">
                        <a:sysClr val="window" lastClr="FFFFFF">
                          <a:alpha val="0"/>
                        </a:sysClr>
                      </a:gs>
                    </a:gsLst>
                    <a:lin ang="2700000" scaled="0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8100000">
                    <a:off x="6006543" y="4665226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2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41" name="Oval 40"/>
              <p:cNvSpPr/>
              <p:nvPr/>
            </p:nvSpPr>
            <p:spPr>
              <a:xfrm>
                <a:off x="6073100" y="1183052"/>
                <a:ext cx="1133001" cy="839077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>
                <a:glow rad="76200">
                  <a:sysClr val="window" lastClr="FFFFFF">
                    <a:alpha val="13000"/>
                  </a:sys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chemeClr val="bg1"/>
                    </a:solidFill>
                    <a:latin typeface="Opun Mai Bold" charset="-34"/>
                    <a:ea typeface="Arial Unicode MS"/>
                    <a:cs typeface="Opun Mai Bold" charset="-34"/>
                    <a:sym typeface="Opun Mai Semi-Bold"/>
                  </a:rPr>
                  <a:t>๒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6769335" y="7705366"/>
            <a:ext cx="9972314" cy="1331977"/>
            <a:chOff x="4800600" y="1065191"/>
            <a:chExt cx="9972314" cy="1331977"/>
          </a:xfrm>
        </p:grpSpPr>
        <p:sp>
          <p:nvSpPr>
            <p:cNvPr id="51" name="Freeform 98"/>
            <p:cNvSpPr/>
            <p:nvPr/>
          </p:nvSpPr>
          <p:spPr>
            <a:xfrm flipV="1">
              <a:off x="4800600" y="1065191"/>
              <a:ext cx="1814416" cy="599414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w="762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6065354" y="1067809"/>
              <a:ext cx="8707560" cy="1329359"/>
              <a:chOff x="6065354" y="1067809"/>
              <a:chExt cx="8707560" cy="1329359"/>
            </a:xfrm>
          </p:grpSpPr>
          <p:sp>
            <p:nvSpPr>
              <p:cNvPr id="53" name="TextBox 10"/>
              <p:cNvSpPr txBox="1"/>
              <p:nvPr/>
            </p:nvSpPr>
            <p:spPr>
              <a:xfrm>
                <a:off x="7361659" y="1134002"/>
                <a:ext cx="7411255" cy="12631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th-TH" sz="3600" b="1" dirty="0">
                    <a:solidFill>
                      <a:schemeClr val="tx2"/>
                    </a:solidFill>
                    <a:latin typeface="Opun Mai Bold" charset="-34"/>
                    <a:cs typeface="Opun Mai Bold" charset="-34"/>
                    <a:sym typeface="Opun Mai Semi-Bold"/>
                  </a:rPr>
                  <a:t>เพื่อให้เกียรติและเคารพในผลงานดังกล่าว</a:t>
                </a:r>
              </a:p>
            </p:txBody>
          </p:sp>
          <p:grpSp>
            <p:nvGrpSpPr>
              <p:cNvPr id="54" name="กลุ่ม 10"/>
              <p:cNvGrpSpPr/>
              <p:nvPr/>
            </p:nvGrpSpPr>
            <p:grpSpPr>
              <a:xfrm>
                <a:off x="6065354" y="1067809"/>
                <a:ext cx="1149221" cy="1044350"/>
                <a:chOff x="6220541" y="2850410"/>
                <a:chExt cx="667122" cy="606244"/>
              </a:xfrm>
            </p:grpSpPr>
            <p:sp>
              <p:nvSpPr>
                <p:cNvPr id="56" name="타원 28"/>
                <p:cNvSpPr/>
                <p:nvPr/>
              </p:nvSpPr>
              <p:spPr>
                <a:xfrm>
                  <a:off x="6244060" y="2851930"/>
                  <a:ext cx="604725" cy="604724"/>
                </a:xfrm>
                <a:prstGeom prst="ellipse">
                  <a:avLst/>
                </a:prstGeom>
                <a:solidFill>
                  <a:srgbClr val="4F81BD"/>
                </a:solidFill>
                <a:ln w="9525" cap="flat" cmpd="sng" algn="ctr">
                  <a:noFill/>
                  <a:prstDash val="solid"/>
                </a:ln>
                <a:effectLst>
                  <a:outerShdw blurRad="63500" sx="102000" sy="102000" algn="ctr" rotWithShape="0">
                    <a:sysClr val="window" lastClr="FFFFFF">
                      <a:lumMod val="75000"/>
                      <a:alpha val="4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algun Gothic" panose="020B0503020000020004" charset="-127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그룹 60"/>
                <p:cNvGrpSpPr/>
                <p:nvPr/>
              </p:nvGrpSpPr>
              <p:grpSpPr>
                <a:xfrm>
                  <a:off x="6220541" y="2850410"/>
                  <a:ext cx="667122" cy="604724"/>
                  <a:chOff x="5075123" y="3442121"/>
                  <a:chExt cx="2481953" cy="2249809"/>
                </a:xfrm>
              </p:grpSpPr>
              <p:sp>
                <p:nvSpPr>
                  <p:cNvPr id="58" name="타원 30"/>
                  <p:cNvSpPr/>
                  <p:nvPr/>
                </p:nvSpPr>
                <p:spPr>
                  <a:xfrm>
                    <a:off x="5159815" y="3442121"/>
                    <a:ext cx="2249809" cy="224980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ysClr val="window" lastClr="FFFFFF">
                          <a:alpha val="0"/>
                        </a:sysClr>
                      </a:gs>
                      <a:gs pos="65000">
                        <a:sysClr val="window" lastClr="FFFFFF">
                          <a:alpha val="0"/>
                        </a:sysClr>
                      </a:gs>
                      <a:gs pos="7400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 cap="flat" cmpd="sng" algn="ctr">
                    <a:solidFill>
                      <a:sysClr val="window" lastClr="FFFFFF">
                        <a:alpha val="25000"/>
                      </a:sysClr>
                    </a:solidFill>
                    <a:prstDash val="solid"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18900000">
                    <a:off x="5075123" y="3760891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10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" name="Oval 28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5386741" y="3670248"/>
                    <a:ext cx="713227" cy="63927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65000"/>
                        </a:sysClr>
                      </a:gs>
                      <a:gs pos="100000">
                        <a:srgbClr val="67ABF5">
                          <a:alpha val="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</a:ln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자유형 33"/>
                  <p:cNvSpPr/>
                  <p:nvPr/>
                </p:nvSpPr>
                <p:spPr>
                  <a:xfrm rot="5398342">
                    <a:off x="5955277" y="3558568"/>
                    <a:ext cx="1424934" cy="1382488"/>
                  </a:xfrm>
                  <a:custGeom>
                    <a:avLst/>
                    <a:gdLst>
                      <a:gd name="connsiteX0" fmla="*/ 0 w 1800225"/>
                      <a:gd name="connsiteY0" fmla="*/ 1285875 h 1409700"/>
                      <a:gd name="connsiteX1" fmla="*/ 723900 w 1800225"/>
                      <a:gd name="connsiteY1" fmla="*/ 1409700 h 1409700"/>
                      <a:gd name="connsiteX2" fmla="*/ 1800225 w 1800225"/>
                      <a:gd name="connsiteY2" fmla="*/ 428625 h 1409700"/>
                      <a:gd name="connsiteX3" fmla="*/ 1323975 w 1800225"/>
                      <a:gd name="connsiteY3" fmla="*/ 0 h 1409700"/>
                      <a:gd name="connsiteX4" fmla="*/ 342900 w 1800225"/>
                      <a:gd name="connsiteY4" fmla="*/ 419100 h 1409700"/>
                      <a:gd name="connsiteX5" fmla="*/ 0 w 1800225"/>
                      <a:gd name="connsiteY5" fmla="*/ 1285875 h 1409700"/>
                      <a:gd name="connsiteX0-1" fmla="*/ 63500 w 1863725"/>
                      <a:gd name="connsiteY0-2" fmla="*/ 1287462 h 1411287"/>
                      <a:gd name="connsiteX1-3" fmla="*/ 787400 w 1863725"/>
                      <a:gd name="connsiteY1-4" fmla="*/ 1411287 h 1411287"/>
                      <a:gd name="connsiteX2-5" fmla="*/ 1863725 w 1863725"/>
                      <a:gd name="connsiteY2-6" fmla="*/ 430212 h 1411287"/>
                      <a:gd name="connsiteX3-7" fmla="*/ 1387475 w 1863725"/>
                      <a:gd name="connsiteY3-8" fmla="*/ 1587 h 1411287"/>
                      <a:gd name="connsiteX4-9" fmla="*/ 406400 w 1863725"/>
                      <a:gd name="connsiteY4-10" fmla="*/ 420687 h 1411287"/>
                      <a:gd name="connsiteX5-11" fmla="*/ 63500 w 1863725"/>
                      <a:gd name="connsiteY5-12" fmla="*/ 1287462 h 1411287"/>
                      <a:gd name="connsiteX0-13" fmla="*/ 63500 w 1963738"/>
                      <a:gd name="connsiteY0-14" fmla="*/ 1287462 h 1411287"/>
                      <a:gd name="connsiteX1-15" fmla="*/ 787400 w 1963738"/>
                      <a:gd name="connsiteY1-16" fmla="*/ 1411287 h 1411287"/>
                      <a:gd name="connsiteX2-17" fmla="*/ 1863725 w 1963738"/>
                      <a:gd name="connsiteY2-18" fmla="*/ 430212 h 1411287"/>
                      <a:gd name="connsiteX3-19" fmla="*/ 1387475 w 1963738"/>
                      <a:gd name="connsiteY3-20" fmla="*/ 1587 h 1411287"/>
                      <a:gd name="connsiteX4-21" fmla="*/ 406400 w 1963738"/>
                      <a:gd name="connsiteY4-22" fmla="*/ 420687 h 1411287"/>
                      <a:gd name="connsiteX5-23" fmla="*/ 63500 w 1963738"/>
                      <a:gd name="connsiteY5-24" fmla="*/ 1287462 h 1411287"/>
                      <a:gd name="connsiteX0-25" fmla="*/ 63500 w 1963738"/>
                      <a:gd name="connsiteY0-26" fmla="*/ 1287462 h 1554162"/>
                      <a:gd name="connsiteX1-27" fmla="*/ 787400 w 1963738"/>
                      <a:gd name="connsiteY1-28" fmla="*/ 1411287 h 1554162"/>
                      <a:gd name="connsiteX2-29" fmla="*/ 1863725 w 1963738"/>
                      <a:gd name="connsiteY2-30" fmla="*/ 430212 h 1554162"/>
                      <a:gd name="connsiteX3-31" fmla="*/ 1387475 w 1963738"/>
                      <a:gd name="connsiteY3-32" fmla="*/ 1587 h 1554162"/>
                      <a:gd name="connsiteX4-33" fmla="*/ 406400 w 1963738"/>
                      <a:gd name="connsiteY4-34" fmla="*/ 420687 h 1554162"/>
                      <a:gd name="connsiteX5-35" fmla="*/ 63500 w 1963738"/>
                      <a:gd name="connsiteY5-36" fmla="*/ 1287462 h 1554162"/>
                      <a:gd name="connsiteX0-37" fmla="*/ 63500 w 1963738"/>
                      <a:gd name="connsiteY0-38" fmla="*/ 1287462 h 1554162"/>
                      <a:gd name="connsiteX1-39" fmla="*/ 787400 w 1963738"/>
                      <a:gd name="connsiteY1-40" fmla="*/ 1411287 h 1554162"/>
                      <a:gd name="connsiteX2-41" fmla="*/ 1863725 w 1963738"/>
                      <a:gd name="connsiteY2-42" fmla="*/ 430212 h 1554162"/>
                      <a:gd name="connsiteX3-43" fmla="*/ 1387475 w 1963738"/>
                      <a:gd name="connsiteY3-44" fmla="*/ 1587 h 1554162"/>
                      <a:gd name="connsiteX4-45" fmla="*/ 406400 w 1963738"/>
                      <a:gd name="connsiteY4-46" fmla="*/ 420687 h 1554162"/>
                      <a:gd name="connsiteX5-47" fmla="*/ 63500 w 1963738"/>
                      <a:gd name="connsiteY5-48" fmla="*/ 1287462 h 1554162"/>
                      <a:gd name="connsiteX0-49" fmla="*/ 63500 w 1963738"/>
                      <a:gd name="connsiteY0-50" fmla="*/ 1287462 h 1554162"/>
                      <a:gd name="connsiteX1-51" fmla="*/ 787400 w 1963738"/>
                      <a:gd name="connsiteY1-52" fmla="*/ 1411287 h 1554162"/>
                      <a:gd name="connsiteX2-53" fmla="*/ 1863725 w 1963738"/>
                      <a:gd name="connsiteY2-54" fmla="*/ 430212 h 1554162"/>
                      <a:gd name="connsiteX3-55" fmla="*/ 1387475 w 1963738"/>
                      <a:gd name="connsiteY3-56" fmla="*/ 1587 h 1554162"/>
                      <a:gd name="connsiteX4-57" fmla="*/ 406400 w 1963738"/>
                      <a:gd name="connsiteY4-58" fmla="*/ 420687 h 1554162"/>
                      <a:gd name="connsiteX5-59" fmla="*/ 63500 w 1963738"/>
                      <a:gd name="connsiteY5-60" fmla="*/ 1287462 h 1554162"/>
                      <a:gd name="connsiteX0-61" fmla="*/ 41717 w 1963737"/>
                      <a:gd name="connsiteY0-62" fmla="*/ 1287462 h 1689794"/>
                      <a:gd name="connsiteX1-63" fmla="*/ 634920 w 1963737"/>
                      <a:gd name="connsiteY1-64" fmla="*/ 1546919 h 1689794"/>
                      <a:gd name="connsiteX2-65" fmla="*/ 1841942 w 1963737"/>
                      <a:gd name="connsiteY2-66" fmla="*/ 430212 h 1689794"/>
                      <a:gd name="connsiteX3-67" fmla="*/ 1365692 w 1963737"/>
                      <a:gd name="connsiteY3-68" fmla="*/ 1587 h 1689794"/>
                      <a:gd name="connsiteX4-69" fmla="*/ 384617 w 1963737"/>
                      <a:gd name="connsiteY4-70" fmla="*/ 420687 h 1689794"/>
                      <a:gd name="connsiteX5-71" fmla="*/ 41717 w 1963737"/>
                      <a:gd name="connsiteY5-72" fmla="*/ 1287462 h 1689794"/>
                      <a:gd name="connsiteX0-73" fmla="*/ 41717 w 1860992"/>
                      <a:gd name="connsiteY0-74" fmla="*/ 1287462 h 1689794"/>
                      <a:gd name="connsiteX1-75" fmla="*/ 634920 w 1860992"/>
                      <a:gd name="connsiteY1-76" fmla="*/ 1546919 h 1689794"/>
                      <a:gd name="connsiteX2-77" fmla="*/ 1479991 w 1860992"/>
                      <a:gd name="connsiteY2-78" fmla="*/ 896937 h 1689794"/>
                      <a:gd name="connsiteX3-79" fmla="*/ 1841942 w 1860992"/>
                      <a:gd name="connsiteY3-80" fmla="*/ 430212 h 1689794"/>
                      <a:gd name="connsiteX4-81" fmla="*/ 1365692 w 1860992"/>
                      <a:gd name="connsiteY4-82" fmla="*/ 1587 h 1689794"/>
                      <a:gd name="connsiteX5-83" fmla="*/ 384617 w 1860992"/>
                      <a:gd name="connsiteY5-84" fmla="*/ 420687 h 1689794"/>
                      <a:gd name="connsiteX6" fmla="*/ 41717 w 1860992"/>
                      <a:gd name="connsiteY6" fmla="*/ 1287462 h 1689794"/>
                      <a:gd name="connsiteX0-85" fmla="*/ 41717 w 1843724"/>
                      <a:gd name="connsiteY0-86" fmla="*/ 1287462 h 1689794"/>
                      <a:gd name="connsiteX1-87" fmla="*/ 634920 w 1843724"/>
                      <a:gd name="connsiteY1-88" fmla="*/ 1546919 h 1689794"/>
                      <a:gd name="connsiteX2-89" fmla="*/ 1355000 w 1843724"/>
                      <a:gd name="connsiteY2-90" fmla="*/ 466799 h 1689794"/>
                      <a:gd name="connsiteX3-91" fmla="*/ 1841942 w 1843724"/>
                      <a:gd name="connsiteY3-92" fmla="*/ 430212 h 1689794"/>
                      <a:gd name="connsiteX4-93" fmla="*/ 1365692 w 1843724"/>
                      <a:gd name="connsiteY4-94" fmla="*/ 1587 h 1689794"/>
                      <a:gd name="connsiteX5-95" fmla="*/ 384617 w 1843724"/>
                      <a:gd name="connsiteY5-96" fmla="*/ 420687 h 1689794"/>
                      <a:gd name="connsiteX6-97" fmla="*/ 41717 w 1843724"/>
                      <a:gd name="connsiteY6-98" fmla="*/ 1287462 h 1689794"/>
                      <a:gd name="connsiteX0-99" fmla="*/ 41717 w 1843724"/>
                      <a:gd name="connsiteY0-100" fmla="*/ 1287462 h 1689794"/>
                      <a:gd name="connsiteX1-101" fmla="*/ 634920 w 1843724"/>
                      <a:gd name="connsiteY1-102" fmla="*/ 1546919 h 1689794"/>
                      <a:gd name="connsiteX2-103" fmla="*/ 1355000 w 1843724"/>
                      <a:gd name="connsiteY2-104" fmla="*/ 466799 h 1689794"/>
                      <a:gd name="connsiteX3-105" fmla="*/ 1841942 w 1843724"/>
                      <a:gd name="connsiteY3-106" fmla="*/ 430212 h 1689794"/>
                      <a:gd name="connsiteX4-107" fmla="*/ 1365692 w 1843724"/>
                      <a:gd name="connsiteY4-108" fmla="*/ 1587 h 1689794"/>
                      <a:gd name="connsiteX5-109" fmla="*/ 384617 w 1843724"/>
                      <a:gd name="connsiteY5-110" fmla="*/ 420687 h 1689794"/>
                      <a:gd name="connsiteX6-111" fmla="*/ 41717 w 1843724"/>
                      <a:gd name="connsiteY6-112" fmla="*/ 1287462 h 1689794"/>
                      <a:gd name="connsiteX0-113" fmla="*/ 41717 w 1855725"/>
                      <a:gd name="connsiteY0-114" fmla="*/ 1287462 h 1689794"/>
                      <a:gd name="connsiteX1-115" fmla="*/ 634920 w 1855725"/>
                      <a:gd name="connsiteY1-116" fmla="*/ 1546919 h 1689794"/>
                      <a:gd name="connsiteX2-117" fmla="*/ 1282992 w 1855725"/>
                      <a:gd name="connsiteY2-118" fmla="*/ 322783 h 1689794"/>
                      <a:gd name="connsiteX3-119" fmla="*/ 1841942 w 1855725"/>
                      <a:gd name="connsiteY3-120" fmla="*/ 430212 h 1689794"/>
                      <a:gd name="connsiteX4-121" fmla="*/ 1365692 w 1855725"/>
                      <a:gd name="connsiteY4-122" fmla="*/ 1587 h 1689794"/>
                      <a:gd name="connsiteX5-123" fmla="*/ 384617 w 1855725"/>
                      <a:gd name="connsiteY5-124" fmla="*/ 420687 h 1689794"/>
                      <a:gd name="connsiteX6-125" fmla="*/ 41717 w 1855725"/>
                      <a:gd name="connsiteY6-126" fmla="*/ 1287462 h 1689794"/>
                      <a:gd name="connsiteX0-127" fmla="*/ 41717 w 1876164"/>
                      <a:gd name="connsiteY0-128" fmla="*/ 1287462 h 1689794"/>
                      <a:gd name="connsiteX1-129" fmla="*/ 634920 w 1876164"/>
                      <a:gd name="connsiteY1-130" fmla="*/ 1546919 h 1689794"/>
                      <a:gd name="connsiteX2-131" fmla="*/ 1571024 w 1876164"/>
                      <a:gd name="connsiteY2-132" fmla="*/ 538807 h 1689794"/>
                      <a:gd name="connsiteX3-133" fmla="*/ 1841942 w 1876164"/>
                      <a:gd name="connsiteY3-134" fmla="*/ 430212 h 1689794"/>
                      <a:gd name="connsiteX4-135" fmla="*/ 1365692 w 1876164"/>
                      <a:gd name="connsiteY4-136" fmla="*/ 1587 h 1689794"/>
                      <a:gd name="connsiteX5-137" fmla="*/ 384617 w 1876164"/>
                      <a:gd name="connsiteY5-138" fmla="*/ 420687 h 1689794"/>
                      <a:gd name="connsiteX6-139" fmla="*/ 41717 w 1876164"/>
                      <a:gd name="connsiteY6-140" fmla="*/ 1287462 h 1689794"/>
                      <a:gd name="connsiteX0-141" fmla="*/ 53718 w 1888165"/>
                      <a:gd name="connsiteY0-142" fmla="*/ 1287462 h 1761802"/>
                      <a:gd name="connsiteX1-143" fmla="*/ 718928 w 1888165"/>
                      <a:gd name="connsiteY1-144" fmla="*/ 1618927 h 1761802"/>
                      <a:gd name="connsiteX2-145" fmla="*/ 1583025 w 1888165"/>
                      <a:gd name="connsiteY2-146" fmla="*/ 538807 h 1761802"/>
                      <a:gd name="connsiteX3-147" fmla="*/ 1853943 w 1888165"/>
                      <a:gd name="connsiteY3-148" fmla="*/ 430212 h 1761802"/>
                      <a:gd name="connsiteX4-149" fmla="*/ 1377693 w 1888165"/>
                      <a:gd name="connsiteY4-150" fmla="*/ 1587 h 1761802"/>
                      <a:gd name="connsiteX5-151" fmla="*/ 396618 w 1888165"/>
                      <a:gd name="connsiteY5-152" fmla="*/ 420687 h 1761802"/>
                      <a:gd name="connsiteX6-153" fmla="*/ 53718 w 1888165"/>
                      <a:gd name="connsiteY6-154" fmla="*/ 1287462 h 1761802"/>
                      <a:gd name="connsiteX0-155" fmla="*/ 53718 w 1888165"/>
                      <a:gd name="connsiteY0-156" fmla="*/ 1287462 h 1761802"/>
                      <a:gd name="connsiteX1-157" fmla="*/ 718928 w 1888165"/>
                      <a:gd name="connsiteY1-158" fmla="*/ 1618927 h 1761802"/>
                      <a:gd name="connsiteX2-159" fmla="*/ 1583025 w 1888165"/>
                      <a:gd name="connsiteY2-160" fmla="*/ 538807 h 1761802"/>
                      <a:gd name="connsiteX3-161" fmla="*/ 1853943 w 1888165"/>
                      <a:gd name="connsiteY3-162" fmla="*/ 430212 h 1761802"/>
                      <a:gd name="connsiteX4-163" fmla="*/ 1377693 w 1888165"/>
                      <a:gd name="connsiteY4-164" fmla="*/ 1587 h 1761802"/>
                      <a:gd name="connsiteX5-165" fmla="*/ 396618 w 1888165"/>
                      <a:gd name="connsiteY5-166" fmla="*/ 420687 h 1761802"/>
                      <a:gd name="connsiteX6-167" fmla="*/ 53718 w 1888165"/>
                      <a:gd name="connsiteY6-168" fmla="*/ 1287462 h 1761802"/>
                      <a:gd name="connsiteX0-169" fmla="*/ 53718 w 1888165"/>
                      <a:gd name="connsiteY0-170" fmla="*/ 1287462 h 1706006"/>
                      <a:gd name="connsiteX1-171" fmla="*/ 718928 w 1888165"/>
                      <a:gd name="connsiteY1-172" fmla="*/ 1618927 h 1706006"/>
                      <a:gd name="connsiteX2-173" fmla="*/ 1583025 w 1888165"/>
                      <a:gd name="connsiteY2-174" fmla="*/ 538807 h 1706006"/>
                      <a:gd name="connsiteX3-175" fmla="*/ 1853943 w 1888165"/>
                      <a:gd name="connsiteY3-176" fmla="*/ 430212 h 1706006"/>
                      <a:gd name="connsiteX4-177" fmla="*/ 1377693 w 1888165"/>
                      <a:gd name="connsiteY4-178" fmla="*/ 1587 h 1706006"/>
                      <a:gd name="connsiteX5-179" fmla="*/ 396618 w 1888165"/>
                      <a:gd name="connsiteY5-180" fmla="*/ 420687 h 1706006"/>
                      <a:gd name="connsiteX6-181" fmla="*/ 53718 w 1888165"/>
                      <a:gd name="connsiteY6-182" fmla="*/ 1287462 h 1706006"/>
                      <a:gd name="connsiteX0-183" fmla="*/ 53718 w 1888165"/>
                      <a:gd name="connsiteY0-184" fmla="*/ 1287462 h 1618927"/>
                      <a:gd name="connsiteX1-185" fmla="*/ 718928 w 1888165"/>
                      <a:gd name="connsiteY1-186" fmla="*/ 1618927 h 1618927"/>
                      <a:gd name="connsiteX2-187" fmla="*/ 1583025 w 1888165"/>
                      <a:gd name="connsiteY2-188" fmla="*/ 538807 h 1618927"/>
                      <a:gd name="connsiteX3-189" fmla="*/ 1853943 w 1888165"/>
                      <a:gd name="connsiteY3-190" fmla="*/ 430212 h 1618927"/>
                      <a:gd name="connsiteX4-191" fmla="*/ 1377693 w 1888165"/>
                      <a:gd name="connsiteY4-192" fmla="*/ 1587 h 1618927"/>
                      <a:gd name="connsiteX5-193" fmla="*/ 396618 w 1888165"/>
                      <a:gd name="connsiteY5-194" fmla="*/ 420687 h 1618927"/>
                      <a:gd name="connsiteX6-195" fmla="*/ 53718 w 1888165"/>
                      <a:gd name="connsiteY6-196" fmla="*/ 1287462 h 1618927"/>
                      <a:gd name="connsiteX0-197" fmla="*/ 5223 w 1839670"/>
                      <a:gd name="connsiteY0-198" fmla="*/ 1287462 h 1780287"/>
                      <a:gd name="connsiteX1-199" fmla="*/ 379464 w 1839670"/>
                      <a:gd name="connsiteY1-200" fmla="*/ 1506969 h 1780287"/>
                      <a:gd name="connsiteX2-201" fmla="*/ 670433 w 1839670"/>
                      <a:gd name="connsiteY2-202" fmla="*/ 1618927 h 1780287"/>
                      <a:gd name="connsiteX3-203" fmla="*/ 1534530 w 1839670"/>
                      <a:gd name="connsiteY3-204" fmla="*/ 538807 h 1780287"/>
                      <a:gd name="connsiteX4-205" fmla="*/ 1805448 w 1839670"/>
                      <a:gd name="connsiteY4-206" fmla="*/ 430212 h 1780287"/>
                      <a:gd name="connsiteX5-207" fmla="*/ 1329198 w 1839670"/>
                      <a:gd name="connsiteY5-208" fmla="*/ 1587 h 1780287"/>
                      <a:gd name="connsiteX6-209" fmla="*/ 348123 w 1839670"/>
                      <a:gd name="connsiteY6-210" fmla="*/ 420687 h 1780287"/>
                      <a:gd name="connsiteX7" fmla="*/ 5223 w 1839670"/>
                      <a:gd name="connsiteY7" fmla="*/ 1287462 h 1780287"/>
                      <a:gd name="connsiteX0-211" fmla="*/ 500 w 1834947"/>
                      <a:gd name="connsiteY0-212" fmla="*/ 1287462 h 1780287"/>
                      <a:gd name="connsiteX1-213" fmla="*/ 346402 w 1834947"/>
                      <a:gd name="connsiteY1-214" fmla="*/ 1405350 h 1780287"/>
                      <a:gd name="connsiteX2-215" fmla="*/ 665710 w 1834947"/>
                      <a:gd name="connsiteY2-216" fmla="*/ 1618927 h 1780287"/>
                      <a:gd name="connsiteX3-217" fmla="*/ 1529807 w 1834947"/>
                      <a:gd name="connsiteY3-218" fmla="*/ 538807 h 1780287"/>
                      <a:gd name="connsiteX4-219" fmla="*/ 1800725 w 1834947"/>
                      <a:gd name="connsiteY4-220" fmla="*/ 430212 h 1780287"/>
                      <a:gd name="connsiteX5-221" fmla="*/ 1324475 w 1834947"/>
                      <a:gd name="connsiteY5-222" fmla="*/ 1587 h 1780287"/>
                      <a:gd name="connsiteX6-223" fmla="*/ 343400 w 1834947"/>
                      <a:gd name="connsiteY6-224" fmla="*/ 420687 h 1780287"/>
                      <a:gd name="connsiteX7-225" fmla="*/ 500 w 1834947"/>
                      <a:gd name="connsiteY7-226" fmla="*/ 1287462 h 1780287"/>
                      <a:gd name="connsiteX0-227" fmla="*/ 500 w 1834947"/>
                      <a:gd name="connsiteY0-228" fmla="*/ 1287462 h 1780287"/>
                      <a:gd name="connsiteX1-229" fmla="*/ 346402 w 1834947"/>
                      <a:gd name="connsiteY1-230" fmla="*/ 1405350 h 1780287"/>
                      <a:gd name="connsiteX2-231" fmla="*/ 665710 w 1834947"/>
                      <a:gd name="connsiteY2-232" fmla="*/ 1618927 h 1780287"/>
                      <a:gd name="connsiteX3-233" fmla="*/ 1529807 w 1834947"/>
                      <a:gd name="connsiteY3-234" fmla="*/ 538807 h 1780287"/>
                      <a:gd name="connsiteX4-235" fmla="*/ 1800725 w 1834947"/>
                      <a:gd name="connsiteY4-236" fmla="*/ 430212 h 1780287"/>
                      <a:gd name="connsiteX5-237" fmla="*/ 1324475 w 1834947"/>
                      <a:gd name="connsiteY5-238" fmla="*/ 1587 h 1780287"/>
                      <a:gd name="connsiteX6-239" fmla="*/ 343400 w 1834947"/>
                      <a:gd name="connsiteY6-240" fmla="*/ 420687 h 1780287"/>
                      <a:gd name="connsiteX7-241" fmla="*/ 500 w 1834947"/>
                      <a:gd name="connsiteY7-242" fmla="*/ 1287462 h 1780287"/>
                      <a:gd name="connsiteX0-243" fmla="*/ 500 w 1834947"/>
                      <a:gd name="connsiteY0-244" fmla="*/ 1287462 h 1780287"/>
                      <a:gd name="connsiteX1-245" fmla="*/ 346402 w 1834947"/>
                      <a:gd name="connsiteY1-246" fmla="*/ 1405350 h 1780287"/>
                      <a:gd name="connsiteX2-247" fmla="*/ 665710 w 1834947"/>
                      <a:gd name="connsiteY2-248" fmla="*/ 1618927 h 1780287"/>
                      <a:gd name="connsiteX3-249" fmla="*/ 1529807 w 1834947"/>
                      <a:gd name="connsiteY3-250" fmla="*/ 538807 h 1780287"/>
                      <a:gd name="connsiteX4-251" fmla="*/ 1800725 w 1834947"/>
                      <a:gd name="connsiteY4-252" fmla="*/ 430212 h 1780287"/>
                      <a:gd name="connsiteX5-253" fmla="*/ 1324475 w 1834947"/>
                      <a:gd name="connsiteY5-254" fmla="*/ 1587 h 1780287"/>
                      <a:gd name="connsiteX6-255" fmla="*/ 343400 w 1834947"/>
                      <a:gd name="connsiteY6-256" fmla="*/ 420687 h 1780287"/>
                      <a:gd name="connsiteX7-257" fmla="*/ 500 w 1834947"/>
                      <a:gd name="connsiteY7-258" fmla="*/ 1287462 h 1780287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97" y="connsiteY6-98"/>
                      </a:cxn>
                      <a:cxn ang="0">
                        <a:pos x="connsiteX7-225" y="connsiteY7-226"/>
                      </a:cxn>
                    </a:cxnLst>
                    <a:rect l="l" t="t" r="r" b="b"/>
                    <a:pathLst>
                      <a:path w="1834947" h="1780287">
                        <a:moveTo>
                          <a:pt x="500" y="1287462"/>
                        </a:moveTo>
                        <a:cubicBezTo>
                          <a:pt x="1000" y="1451572"/>
                          <a:pt x="235534" y="1350106"/>
                          <a:pt x="346402" y="1405350"/>
                        </a:cubicBezTo>
                        <a:cubicBezTo>
                          <a:pt x="457270" y="1460594"/>
                          <a:pt x="473199" y="1780287"/>
                          <a:pt x="665710" y="1618927"/>
                        </a:cubicBezTo>
                        <a:cubicBezTo>
                          <a:pt x="905422" y="1553840"/>
                          <a:pt x="1238695" y="627021"/>
                          <a:pt x="1529807" y="538807"/>
                        </a:cubicBezTo>
                        <a:cubicBezTo>
                          <a:pt x="1820919" y="450593"/>
                          <a:pt x="1834947" y="519749"/>
                          <a:pt x="1800725" y="430212"/>
                        </a:cubicBezTo>
                        <a:cubicBezTo>
                          <a:pt x="1766503" y="340675"/>
                          <a:pt x="1567362" y="3174"/>
                          <a:pt x="1324475" y="1587"/>
                        </a:cubicBezTo>
                        <a:cubicBezTo>
                          <a:pt x="1081588" y="0"/>
                          <a:pt x="564063" y="206375"/>
                          <a:pt x="343400" y="420687"/>
                        </a:cubicBezTo>
                        <a:cubicBezTo>
                          <a:pt x="122738" y="635000"/>
                          <a:pt x="0" y="1123352"/>
                          <a:pt x="500" y="128746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9000"/>
                        </a:sysClr>
                      </a:gs>
                      <a:gs pos="50000">
                        <a:sysClr val="window" lastClr="FFFFFF">
                          <a:alpha val="0"/>
                        </a:sysClr>
                      </a:gs>
                      <a:gs pos="100000">
                        <a:sysClr val="window" lastClr="FFFFFF">
                          <a:alpha val="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자유형 34"/>
                  <p:cNvSpPr/>
                  <p:nvPr/>
                </p:nvSpPr>
                <p:spPr>
                  <a:xfrm rot="5839189">
                    <a:off x="4992668" y="4233137"/>
                    <a:ext cx="1574505" cy="1185188"/>
                  </a:xfrm>
                  <a:custGeom>
                    <a:avLst/>
                    <a:gdLst>
                      <a:gd name="connsiteX0" fmla="*/ 0 w 2171700"/>
                      <a:gd name="connsiteY0" fmla="*/ 1038225 h 1914525"/>
                      <a:gd name="connsiteX1" fmla="*/ 390525 w 2171700"/>
                      <a:gd name="connsiteY1" fmla="*/ 1571625 h 1914525"/>
                      <a:gd name="connsiteX2" fmla="*/ 819150 w 2171700"/>
                      <a:gd name="connsiteY2" fmla="*/ 1914525 h 1914525"/>
                      <a:gd name="connsiteX3" fmla="*/ 1409700 w 2171700"/>
                      <a:gd name="connsiteY3" fmla="*/ 1771650 h 1914525"/>
                      <a:gd name="connsiteX4" fmla="*/ 1876425 w 2171700"/>
                      <a:gd name="connsiteY4" fmla="*/ 1371600 h 1914525"/>
                      <a:gd name="connsiteX5" fmla="*/ 2171700 w 2171700"/>
                      <a:gd name="connsiteY5" fmla="*/ 752475 h 1914525"/>
                      <a:gd name="connsiteX6" fmla="*/ 2105025 w 2171700"/>
                      <a:gd name="connsiteY6" fmla="*/ 0 h 1914525"/>
                      <a:gd name="connsiteX7" fmla="*/ 1990725 w 2171700"/>
                      <a:gd name="connsiteY7" fmla="*/ 209550 h 1914525"/>
                      <a:gd name="connsiteX8" fmla="*/ 1733550 w 2171700"/>
                      <a:gd name="connsiteY8" fmla="*/ 514350 h 1914525"/>
                      <a:gd name="connsiteX9" fmla="*/ 1428750 w 2171700"/>
                      <a:gd name="connsiteY9" fmla="*/ 533400 h 1914525"/>
                      <a:gd name="connsiteX10" fmla="*/ 790575 w 2171700"/>
                      <a:gd name="connsiteY10" fmla="*/ 942975 h 1914525"/>
                      <a:gd name="connsiteX11" fmla="*/ 209550 w 2171700"/>
                      <a:gd name="connsiteY11" fmla="*/ 1047750 h 1914525"/>
                      <a:gd name="connsiteX12" fmla="*/ 0 w 2171700"/>
                      <a:gd name="connsiteY12" fmla="*/ 1038225 h 1914525"/>
                      <a:gd name="connsiteX0-1" fmla="*/ 30162 w 2201862"/>
                      <a:gd name="connsiteY0-2" fmla="*/ 1038225 h 1914525"/>
                      <a:gd name="connsiteX1-3" fmla="*/ 420687 w 2201862"/>
                      <a:gd name="connsiteY1-4" fmla="*/ 1571625 h 1914525"/>
                      <a:gd name="connsiteX2-5" fmla="*/ 849312 w 2201862"/>
                      <a:gd name="connsiteY2-6" fmla="*/ 1914525 h 1914525"/>
                      <a:gd name="connsiteX3-7" fmla="*/ 1439862 w 2201862"/>
                      <a:gd name="connsiteY3-8" fmla="*/ 1771650 h 1914525"/>
                      <a:gd name="connsiteX4-9" fmla="*/ 1906587 w 2201862"/>
                      <a:gd name="connsiteY4-10" fmla="*/ 1371600 h 1914525"/>
                      <a:gd name="connsiteX5-11" fmla="*/ 2201862 w 2201862"/>
                      <a:gd name="connsiteY5-12" fmla="*/ 752475 h 1914525"/>
                      <a:gd name="connsiteX6-13" fmla="*/ 2135187 w 2201862"/>
                      <a:gd name="connsiteY6-14" fmla="*/ 0 h 1914525"/>
                      <a:gd name="connsiteX7-15" fmla="*/ 2020887 w 2201862"/>
                      <a:gd name="connsiteY7-16" fmla="*/ 209550 h 1914525"/>
                      <a:gd name="connsiteX8-17" fmla="*/ 1763712 w 2201862"/>
                      <a:gd name="connsiteY8-18" fmla="*/ 514350 h 1914525"/>
                      <a:gd name="connsiteX9-19" fmla="*/ 1458912 w 2201862"/>
                      <a:gd name="connsiteY9-20" fmla="*/ 533400 h 1914525"/>
                      <a:gd name="connsiteX10-21" fmla="*/ 820737 w 2201862"/>
                      <a:gd name="connsiteY10-22" fmla="*/ 942975 h 1914525"/>
                      <a:gd name="connsiteX11-23" fmla="*/ 239712 w 2201862"/>
                      <a:gd name="connsiteY11-24" fmla="*/ 1047750 h 1914525"/>
                      <a:gd name="connsiteX12-25" fmla="*/ 30162 w 2201862"/>
                      <a:gd name="connsiteY12-26" fmla="*/ 1038225 h 1914525"/>
                      <a:gd name="connsiteX0-27" fmla="*/ 30162 w 2201862"/>
                      <a:gd name="connsiteY0-28" fmla="*/ 1038225 h 1914525"/>
                      <a:gd name="connsiteX1-29" fmla="*/ 420687 w 2201862"/>
                      <a:gd name="connsiteY1-30" fmla="*/ 1571625 h 1914525"/>
                      <a:gd name="connsiteX2-31" fmla="*/ 849312 w 2201862"/>
                      <a:gd name="connsiteY2-32" fmla="*/ 1914525 h 1914525"/>
                      <a:gd name="connsiteX3-33" fmla="*/ 1439862 w 2201862"/>
                      <a:gd name="connsiteY3-34" fmla="*/ 1771650 h 1914525"/>
                      <a:gd name="connsiteX4-35" fmla="*/ 1906587 w 2201862"/>
                      <a:gd name="connsiteY4-36" fmla="*/ 1371600 h 1914525"/>
                      <a:gd name="connsiteX5-37" fmla="*/ 2201862 w 2201862"/>
                      <a:gd name="connsiteY5-38" fmla="*/ 752475 h 1914525"/>
                      <a:gd name="connsiteX6-39" fmla="*/ 2135187 w 2201862"/>
                      <a:gd name="connsiteY6-40" fmla="*/ 0 h 1914525"/>
                      <a:gd name="connsiteX7-41" fmla="*/ 2020887 w 2201862"/>
                      <a:gd name="connsiteY7-42" fmla="*/ 209550 h 1914525"/>
                      <a:gd name="connsiteX8-43" fmla="*/ 1763712 w 2201862"/>
                      <a:gd name="connsiteY8-44" fmla="*/ 514350 h 1914525"/>
                      <a:gd name="connsiteX9-45" fmla="*/ 1458912 w 2201862"/>
                      <a:gd name="connsiteY9-46" fmla="*/ 533400 h 1914525"/>
                      <a:gd name="connsiteX10-47" fmla="*/ 820737 w 2201862"/>
                      <a:gd name="connsiteY10-48" fmla="*/ 942975 h 1914525"/>
                      <a:gd name="connsiteX11-49" fmla="*/ 239712 w 2201862"/>
                      <a:gd name="connsiteY11-50" fmla="*/ 1047750 h 1914525"/>
                      <a:gd name="connsiteX12-51" fmla="*/ 30162 w 2201862"/>
                      <a:gd name="connsiteY12-52" fmla="*/ 1038225 h 1914525"/>
                      <a:gd name="connsiteX0-53" fmla="*/ 30162 w 2201862"/>
                      <a:gd name="connsiteY0-54" fmla="*/ 1038225 h 1914525"/>
                      <a:gd name="connsiteX1-55" fmla="*/ 420687 w 2201862"/>
                      <a:gd name="connsiteY1-56" fmla="*/ 1571625 h 1914525"/>
                      <a:gd name="connsiteX2-57" fmla="*/ 849312 w 2201862"/>
                      <a:gd name="connsiteY2-58" fmla="*/ 1914525 h 1914525"/>
                      <a:gd name="connsiteX3-59" fmla="*/ 1439862 w 2201862"/>
                      <a:gd name="connsiteY3-60" fmla="*/ 1771650 h 1914525"/>
                      <a:gd name="connsiteX4-61" fmla="*/ 1906587 w 2201862"/>
                      <a:gd name="connsiteY4-62" fmla="*/ 1371600 h 1914525"/>
                      <a:gd name="connsiteX5-63" fmla="*/ 2201862 w 2201862"/>
                      <a:gd name="connsiteY5-64" fmla="*/ 752475 h 1914525"/>
                      <a:gd name="connsiteX6-65" fmla="*/ 2135187 w 2201862"/>
                      <a:gd name="connsiteY6-66" fmla="*/ 0 h 1914525"/>
                      <a:gd name="connsiteX7-67" fmla="*/ 2020887 w 2201862"/>
                      <a:gd name="connsiteY7-68" fmla="*/ 209550 h 1914525"/>
                      <a:gd name="connsiteX8-69" fmla="*/ 1763712 w 2201862"/>
                      <a:gd name="connsiteY8-70" fmla="*/ 514350 h 1914525"/>
                      <a:gd name="connsiteX9-71" fmla="*/ 1458912 w 2201862"/>
                      <a:gd name="connsiteY9-72" fmla="*/ 533400 h 1914525"/>
                      <a:gd name="connsiteX10-73" fmla="*/ 820737 w 2201862"/>
                      <a:gd name="connsiteY10-74" fmla="*/ 942975 h 1914525"/>
                      <a:gd name="connsiteX11-75" fmla="*/ 239712 w 2201862"/>
                      <a:gd name="connsiteY11-76" fmla="*/ 1047750 h 1914525"/>
                      <a:gd name="connsiteX12-77" fmla="*/ 30162 w 2201862"/>
                      <a:gd name="connsiteY12-78" fmla="*/ 1038225 h 1914525"/>
                      <a:gd name="connsiteX0-79" fmla="*/ 30162 w 2201862"/>
                      <a:gd name="connsiteY0-80" fmla="*/ 1038225 h 1914525"/>
                      <a:gd name="connsiteX1-81" fmla="*/ 420687 w 2201862"/>
                      <a:gd name="connsiteY1-82" fmla="*/ 1571625 h 1914525"/>
                      <a:gd name="connsiteX2-83" fmla="*/ 849312 w 2201862"/>
                      <a:gd name="connsiteY2-84" fmla="*/ 1914525 h 1914525"/>
                      <a:gd name="connsiteX3-85" fmla="*/ 1439862 w 2201862"/>
                      <a:gd name="connsiteY3-86" fmla="*/ 1771650 h 1914525"/>
                      <a:gd name="connsiteX4-87" fmla="*/ 1906587 w 2201862"/>
                      <a:gd name="connsiteY4-88" fmla="*/ 1371600 h 1914525"/>
                      <a:gd name="connsiteX5-89" fmla="*/ 2201862 w 2201862"/>
                      <a:gd name="connsiteY5-90" fmla="*/ 752475 h 1914525"/>
                      <a:gd name="connsiteX6-91" fmla="*/ 2135187 w 2201862"/>
                      <a:gd name="connsiteY6-92" fmla="*/ 0 h 1914525"/>
                      <a:gd name="connsiteX7-93" fmla="*/ 2020887 w 2201862"/>
                      <a:gd name="connsiteY7-94" fmla="*/ 209550 h 1914525"/>
                      <a:gd name="connsiteX8-95" fmla="*/ 1763712 w 2201862"/>
                      <a:gd name="connsiteY8-96" fmla="*/ 514350 h 1914525"/>
                      <a:gd name="connsiteX9-97" fmla="*/ 1458912 w 2201862"/>
                      <a:gd name="connsiteY9-98" fmla="*/ 533400 h 1914525"/>
                      <a:gd name="connsiteX10-99" fmla="*/ 820737 w 2201862"/>
                      <a:gd name="connsiteY10-100" fmla="*/ 942975 h 1914525"/>
                      <a:gd name="connsiteX11-101" fmla="*/ 239712 w 2201862"/>
                      <a:gd name="connsiteY11-102" fmla="*/ 1047750 h 1914525"/>
                      <a:gd name="connsiteX12-103" fmla="*/ 30162 w 2201862"/>
                      <a:gd name="connsiteY12-104" fmla="*/ 1038225 h 1914525"/>
                      <a:gd name="connsiteX0-105" fmla="*/ 30162 w 2201862"/>
                      <a:gd name="connsiteY0-106" fmla="*/ 1128712 h 2005012"/>
                      <a:gd name="connsiteX1-107" fmla="*/ 420687 w 2201862"/>
                      <a:gd name="connsiteY1-108" fmla="*/ 1662112 h 2005012"/>
                      <a:gd name="connsiteX2-109" fmla="*/ 849312 w 2201862"/>
                      <a:gd name="connsiteY2-110" fmla="*/ 2005012 h 2005012"/>
                      <a:gd name="connsiteX3-111" fmla="*/ 1439862 w 2201862"/>
                      <a:gd name="connsiteY3-112" fmla="*/ 1862137 h 2005012"/>
                      <a:gd name="connsiteX4-113" fmla="*/ 1906587 w 2201862"/>
                      <a:gd name="connsiteY4-114" fmla="*/ 1462087 h 2005012"/>
                      <a:gd name="connsiteX5-115" fmla="*/ 2201862 w 2201862"/>
                      <a:gd name="connsiteY5-116" fmla="*/ 842962 h 2005012"/>
                      <a:gd name="connsiteX6-117" fmla="*/ 2135187 w 2201862"/>
                      <a:gd name="connsiteY6-118" fmla="*/ 90487 h 2005012"/>
                      <a:gd name="connsiteX7-119" fmla="*/ 2020887 w 2201862"/>
                      <a:gd name="connsiteY7-120" fmla="*/ 300037 h 2005012"/>
                      <a:gd name="connsiteX8-121" fmla="*/ 1763712 w 2201862"/>
                      <a:gd name="connsiteY8-122" fmla="*/ 604837 h 2005012"/>
                      <a:gd name="connsiteX9-123" fmla="*/ 1458912 w 2201862"/>
                      <a:gd name="connsiteY9-124" fmla="*/ 623887 h 2005012"/>
                      <a:gd name="connsiteX10-125" fmla="*/ 820737 w 2201862"/>
                      <a:gd name="connsiteY10-126" fmla="*/ 1033462 h 2005012"/>
                      <a:gd name="connsiteX11-127" fmla="*/ 239712 w 2201862"/>
                      <a:gd name="connsiteY11-128" fmla="*/ 1138237 h 2005012"/>
                      <a:gd name="connsiteX12-129" fmla="*/ 30162 w 2201862"/>
                      <a:gd name="connsiteY12-130" fmla="*/ 1128712 h 2005012"/>
                      <a:gd name="connsiteX0-131" fmla="*/ 30162 w 2239962"/>
                      <a:gd name="connsiteY0-132" fmla="*/ 1128712 h 2005012"/>
                      <a:gd name="connsiteX1-133" fmla="*/ 420687 w 2239962"/>
                      <a:gd name="connsiteY1-134" fmla="*/ 1662112 h 2005012"/>
                      <a:gd name="connsiteX2-135" fmla="*/ 849312 w 2239962"/>
                      <a:gd name="connsiteY2-136" fmla="*/ 2005012 h 2005012"/>
                      <a:gd name="connsiteX3-137" fmla="*/ 1439862 w 2239962"/>
                      <a:gd name="connsiteY3-138" fmla="*/ 1862137 h 2005012"/>
                      <a:gd name="connsiteX4-139" fmla="*/ 1906587 w 2239962"/>
                      <a:gd name="connsiteY4-140" fmla="*/ 1462087 h 2005012"/>
                      <a:gd name="connsiteX5-141" fmla="*/ 2201862 w 2239962"/>
                      <a:gd name="connsiteY5-142" fmla="*/ 842962 h 2005012"/>
                      <a:gd name="connsiteX6-143" fmla="*/ 2135187 w 2239962"/>
                      <a:gd name="connsiteY6-144" fmla="*/ 90487 h 2005012"/>
                      <a:gd name="connsiteX7-145" fmla="*/ 2020887 w 2239962"/>
                      <a:gd name="connsiteY7-146" fmla="*/ 300037 h 2005012"/>
                      <a:gd name="connsiteX8-147" fmla="*/ 1763712 w 2239962"/>
                      <a:gd name="connsiteY8-148" fmla="*/ 604837 h 2005012"/>
                      <a:gd name="connsiteX9-149" fmla="*/ 1458912 w 2239962"/>
                      <a:gd name="connsiteY9-150" fmla="*/ 623887 h 2005012"/>
                      <a:gd name="connsiteX10-151" fmla="*/ 820737 w 2239962"/>
                      <a:gd name="connsiteY10-152" fmla="*/ 1033462 h 2005012"/>
                      <a:gd name="connsiteX11-153" fmla="*/ 239712 w 2239962"/>
                      <a:gd name="connsiteY11-154" fmla="*/ 1138237 h 2005012"/>
                      <a:gd name="connsiteX12-155" fmla="*/ 30162 w 2239962"/>
                      <a:gd name="connsiteY12-156" fmla="*/ 1128712 h 2005012"/>
                      <a:gd name="connsiteX0-157" fmla="*/ 30162 w 2239962"/>
                      <a:gd name="connsiteY0-158" fmla="*/ 1128712 h 2005012"/>
                      <a:gd name="connsiteX1-159" fmla="*/ 420687 w 2239962"/>
                      <a:gd name="connsiteY1-160" fmla="*/ 1662112 h 2005012"/>
                      <a:gd name="connsiteX2-161" fmla="*/ 849312 w 2239962"/>
                      <a:gd name="connsiteY2-162" fmla="*/ 2005012 h 2005012"/>
                      <a:gd name="connsiteX3-163" fmla="*/ 1439862 w 2239962"/>
                      <a:gd name="connsiteY3-164" fmla="*/ 1862137 h 2005012"/>
                      <a:gd name="connsiteX4-165" fmla="*/ 1906587 w 2239962"/>
                      <a:gd name="connsiteY4-166" fmla="*/ 1462087 h 2005012"/>
                      <a:gd name="connsiteX5-167" fmla="*/ 2201862 w 2239962"/>
                      <a:gd name="connsiteY5-168" fmla="*/ 842962 h 2005012"/>
                      <a:gd name="connsiteX6-169" fmla="*/ 2135187 w 2239962"/>
                      <a:gd name="connsiteY6-170" fmla="*/ 90487 h 2005012"/>
                      <a:gd name="connsiteX7-171" fmla="*/ 2020887 w 2239962"/>
                      <a:gd name="connsiteY7-172" fmla="*/ 300037 h 2005012"/>
                      <a:gd name="connsiteX8-173" fmla="*/ 1763712 w 2239962"/>
                      <a:gd name="connsiteY8-174" fmla="*/ 604837 h 2005012"/>
                      <a:gd name="connsiteX9-175" fmla="*/ 1458912 w 2239962"/>
                      <a:gd name="connsiteY9-176" fmla="*/ 623887 h 2005012"/>
                      <a:gd name="connsiteX10-177" fmla="*/ 820737 w 2239962"/>
                      <a:gd name="connsiteY10-178" fmla="*/ 1033462 h 2005012"/>
                      <a:gd name="connsiteX11-179" fmla="*/ 239712 w 2239962"/>
                      <a:gd name="connsiteY11-180" fmla="*/ 1138237 h 2005012"/>
                      <a:gd name="connsiteX12-181" fmla="*/ 30162 w 2239962"/>
                      <a:gd name="connsiteY12-182" fmla="*/ 1128712 h 2005012"/>
                      <a:gd name="connsiteX0-183" fmla="*/ 30162 w 2239962"/>
                      <a:gd name="connsiteY0-184" fmla="*/ 1128712 h 2038350"/>
                      <a:gd name="connsiteX1-185" fmla="*/ 420687 w 2239962"/>
                      <a:gd name="connsiteY1-186" fmla="*/ 1662112 h 2038350"/>
                      <a:gd name="connsiteX2-187" fmla="*/ 849312 w 2239962"/>
                      <a:gd name="connsiteY2-188" fmla="*/ 2005012 h 2038350"/>
                      <a:gd name="connsiteX3-189" fmla="*/ 1439862 w 2239962"/>
                      <a:gd name="connsiteY3-190" fmla="*/ 1862137 h 2038350"/>
                      <a:gd name="connsiteX4-191" fmla="*/ 1906587 w 2239962"/>
                      <a:gd name="connsiteY4-192" fmla="*/ 1462087 h 2038350"/>
                      <a:gd name="connsiteX5-193" fmla="*/ 2201862 w 2239962"/>
                      <a:gd name="connsiteY5-194" fmla="*/ 842962 h 2038350"/>
                      <a:gd name="connsiteX6-195" fmla="*/ 2135187 w 2239962"/>
                      <a:gd name="connsiteY6-196" fmla="*/ 90487 h 2038350"/>
                      <a:gd name="connsiteX7-197" fmla="*/ 2020887 w 2239962"/>
                      <a:gd name="connsiteY7-198" fmla="*/ 300037 h 2038350"/>
                      <a:gd name="connsiteX8-199" fmla="*/ 1763712 w 2239962"/>
                      <a:gd name="connsiteY8-200" fmla="*/ 604837 h 2038350"/>
                      <a:gd name="connsiteX9-201" fmla="*/ 1458912 w 2239962"/>
                      <a:gd name="connsiteY9-202" fmla="*/ 623887 h 2038350"/>
                      <a:gd name="connsiteX10-203" fmla="*/ 820737 w 2239962"/>
                      <a:gd name="connsiteY10-204" fmla="*/ 1033462 h 2038350"/>
                      <a:gd name="connsiteX11-205" fmla="*/ 239712 w 2239962"/>
                      <a:gd name="connsiteY11-206" fmla="*/ 1138237 h 2038350"/>
                      <a:gd name="connsiteX12-207" fmla="*/ 30162 w 2239962"/>
                      <a:gd name="connsiteY12-208" fmla="*/ 1128712 h 2038350"/>
                      <a:gd name="connsiteX0-209" fmla="*/ 30162 w 2239962"/>
                      <a:gd name="connsiteY0-210" fmla="*/ 1128712 h 2038350"/>
                      <a:gd name="connsiteX1-211" fmla="*/ 420687 w 2239962"/>
                      <a:gd name="connsiteY1-212" fmla="*/ 1662112 h 2038350"/>
                      <a:gd name="connsiteX2-213" fmla="*/ 849312 w 2239962"/>
                      <a:gd name="connsiteY2-214" fmla="*/ 2005012 h 2038350"/>
                      <a:gd name="connsiteX3-215" fmla="*/ 1439862 w 2239962"/>
                      <a:gd name="connsiteY3-216" fmla="*/ 1862137 h 2038350"/>
                      <a:gd name="connsiteX4-217" fmla="*/ 1906587 w 2239962"/>
                      <a:gd name="connsiteY4-218" fmla="*/ 1462087 h 2038350"/>
                      <a:gd name="connsiteX5-219" fmla="*/ 2201862 w 2239962"/>
                      <a:gd name="connsiteY5-220" fmla="*/ 842962 h 2038350"/>
                      <a:gd name="connsiteX6-221" fmla="*/ 2135187 w 2239962"/>
                      <a:gd name="connsiteY6-222" fmla="*/ 90487 h 2038350"/>
                      <a:gd name="connsiteX7-223" fmla="*/ 2020887 w 2239962"/>
                      <a:gd name="connsiteY7-224" fmla="*/ 300037 h 2038350"/>
                      <a:gd name="connsiteX8-225" fmla="*/ 1763712 w 2239962"/>
                      <a:gd name="connsiteY8-226" fmla="*/ 604837 h 2038350"/>
                      <a:gd name="connsiteX9-227" fmla="*/ 1458912 w 2239962"/>
                      <a:gd name="connsiteY9-228" fmla="*/ 623887 h 2038350"/>
                      <a:gd name="connsiteX10-229" fmla="*/ 820737 w 2239962"/>
                      <a:gd name="connsiteY10-230" fmla="*/ 1033462 h 2038350"/>
                      <a:gd name="connsiteX11-231" fmla="*/ 239712 w 2239962"/>
                      <a:gd name="connsiteY11-232" fmla="*/ 1138237 h 2038350"/>
                      <a:gd name="connsiteX12-233" fmla="*/ 30162 w 2239962"/>
                      <a:gd name="connsiteY12-234" fmla="*/ 1128712 h 2038350"/>
                      <a:gd name="connsiteX0-235" fmla="*/ 30162 w 2239962"/>
                      <a:gd name="connsiteY0-236" fmla="*/ 1128712 h 2038350"/>
                      <a:gd name="connsiteX1-237" fmla="*/ 420687 w 2239962"/>
                      <a:gd name="connsiteY1-238" fmla="*/ 1662112 h 2038350"/>
                      <a:gd name="connsiteX2-239" fmla="*/ 849312 w 2239962"/>
                      <a:gd name="connsiteY2-240" fmla="*/ 2005012 h 2038350"/>
                      <a:gd name="connsiteX3-241" fmla="*/ 1439862 w 2239962"/>
                      <a:gd name="connsiteY3-242" fmla="*/ 1862137 h 2038350"/>
                      <a:gd name="connsiteX4-243" fmla="*/ 1906587 w 2239962"/>
                      <a:gd name="connsiteY4-244" fmla="*/ 1462087 h 2038350"/>
                      <a:gd name="connsiteX5-245" fmla="*/ 2201862 w 2239962"/>
                      <a:gd name="connsiteY5-246" fmla="*/ 842962 h 2038350"/>
                      <a:gd name="connsiteX6-247" fmla="*/ 2135187 w 2239962"/>
                      <a:gd name="connsiteY6-248" fmla="*/ 90487 h 2038350"/>
                      <a:gd name="connsiteX7-249" fmla="*/ 2020887 w 2239962"/>
                      <a:gd name="connsiteY7-250" fmla="*/ 300037 h 2038350"/>
                      <a:gd name="connsiteX8-251" fmla="*/ 1763712 w 2239962"/>
                      <a:gd name="connsiteY8-252" fmla="*/ 604837 h 2038350"/>
                      <a:gd name="connsiteX9-253" fmla="*/ 1458912 w 2239962"/>
                      <a:gd name="connsiteY9-254" fmla="*/ 623887 h 2038350"/>
                      <a:gd name="connsiteX10-255" fmla="*/ 820737 w 2239962"/>
                      <a:gd name="connsiteY10-256" fmla="*/ 1033462 h 2038350"/>
                      <a:gd name="connsiteX11-257" fmla="*/ 239712 w 2239962"/>
                      <a:gd name="connsiteY11-258" fmla="*/ 1138237 h 2038350"/>
                      <a:gd name="connsiteX12-259" fmla="*/ 30162 w 2239962"/>
                      <a:gd name="connsiteY12-260" fmla="*/ 1128712 h 2038350"/>
                      <a:gd name="connsiteX0-261" fmla="*/ 30162 w 2239962"/>
                      <a:gd name="connsiteY0-262" fmla="*/ 1128712 h 2038350"/>
                      <a:gd name="connsiteX1-263" fmla="*/ 420687 w 2239962"/>
                      <a:gd name="connsiteY1-264" fmla="*/ 1662112 h 2038350"/>
                      <a:gd name="connsiteX2-265" fmla="*/ 849312 w 2239962"/>
                      <a:gd name="connsiteY2-266" fmla="*/ 2005012 h 2038350"/>
                      <a:gd name="connsiteX3-267" fmla="*/ 1439862 w 2239962"/>
                      <a:gd name="connsiteY3-268" fmla="*/ 1862137 h 2038350"/>
                      <a:gd name="connsiteX4-269" fmla="*/ 1906587 w 2239962"/>
                      <a:gd name="connsiteY4-270" fmla="*/ 1462087 h 2038350"/>
                      <a:gd name="connsiteX5-271" fmla="*/ 2201862 w 2239962"/>
                      <a:gd name="connsiteY5-272" fmla="*/ 842962 h 2038350"/>
                      <a:gd name="connsiteX6-273" fmla="*/ 2135187 w 2239962"/>
                      <a:gd name="connsiteY6-274" fmla="*/ 90487 h 2038350"/>
                      <a:gd name="connsiteX7-275" fmla="*/ 2020887 w 2239962"/>
                      <a:gd name="connsiteY7-276" fmla="*/ 300037 h 2038350"/>
                      <a:gd name="connsiteX8-277" fmla="*/ 1763712 w 2239962"/>
                      <a:gd name="connsiteY8-278" fmla="*/ 604837 h 2038350"/>
                      <a:gd name="connsiteX9-279" fmla="*/ 1458912 w 2239962"/>
                      <a:gd name="connsiteY9-280" fmla="*/ 623887 h 2038350"/>
                      <a:gd name="connsiteX10-281" fmla="*/ 820737 w 2239962"/>
                      <a:gd name="connsiteY10-282" fmla="*/ 1033462 h 2038350"/>
                      <a:gd name="connsiteX11-283" fmla="*/ 239712 w 2239962"/>
                      <a:gd name="connsiteY11-284" fmla="*/ 1138237 h 2038350"/>
                      <a:gd name="connsiteX12-285" fmla="*/ 30162 w 2239962"/>
                      <a:gd name="connsiteY12-286" fmla="*/ 1128712 h 2038350"/>
                      <a:gd name="connsiteX0-287" fmla="*/ 30162 w 2239962"/>
                      <a:gd name="connsiteY0-288" fmla="*/ 1128712 h 2038350"/>
                      <a:gd name="connsiteX1-289" fmla="*/ 420687 w 2239962"/>
                      <a:gd name="connsiteY1-290" fmla="*/ 1662112 h 2038350"/>
                      <a:gd name="connsiteX2-291" fmla="*/ 849312 w 2239962"/>
                      <a:gd name="connsiteY2-292" fmla="*/ 2005012 h 2038350"/>
                      <a:gd name="connsiteX3-293" fmla="*/ 1439862 w 2239962"/>
                      <a:gd name="connsiteY3-294" fmla="*/ 1862137 h 2038350"/>
                      <a:gd name="connsiteX4-295" fmla="*/ 1906587 w 2239962"/>
                      <a:gd name="connsiteY4-296" fmla="*/ 1462087 h 2038350"/>
                      <a:gd name="connsiteX5-297" fmla="*/ 2201862 w 2239962"/>
                      <a:gd name="connsiteY5-298" fmla="*/ 842962 h 2038350"/>
                      <a:gd name="connsiteX6-299" fmla="*/ 2135187 w 2239962"/>
                      <a:gd name="connsiteY6-300" fmla="*/ 90487 h 2038350"/>
                      <a:gd name="connsiteX7-301" fmla="*/ 2020887 w 2239962"/>
                      <a:gd name="connsiteY7-302" fmla="*/ 300037 h 2038350"/>
                      <a:gd name="connsiteX8-303" fmla="*/ 1763712 w 2239962"/>
                      <a:gd name="connsiteY8-304" fmla="*/ 604837 h 2038350"/>
                      <a:gd name="connsiteX9-305" fmla="*/ 1458912 w 2239962"/>
                      <a:gd name="connsiteY9-306" fmla="*/ 623887 h 2038350"/>
                      <a:gd name="connsiteX10-307" fmla="*/ 820737 w 2239962"/>
                      <a:gd name="connsiteY10-308" fmla="*/ 1033462 h 2038350"/>
                      <a:gd name="connsiteX11-309" fmla="*/ 239712 w 2239962"/>
                      <a:gd name="connsiteY11-310" fmla="*/ 1138237 h 2038350"/>
                      <a:gd name="connsiteX12-311" fmla="*/ 30162 w 2239962"/>
                      <a:gd name="connsiteY12-312" fmla="*/ 1128712 h 2038350"/>
                      <a:gd name="connsiteX0-313" fmla="*/ 30162 w 2239962"/>
                      <a:gd name="connsiteY0-314" fmla="*/ 1128712 h 2038350"/>
                      <a:gd name="connsiteX1-315" fmla="*/ 420687 w 2239962"/>
                      <a:gd name="connsiteY1-316" fmla="*/ 1662112 h 2038350"/>
                      <a:gd name="connsiteX2-317" fmla="*/ 849312 w 2239962"/>
                      <a:gd name="connsiteY2-318" fmla="*/ 2005012 h 2038350"/>
                      <a:gd name="connsiteX3-319" fmla="*/ 1439862 w 2239962"/>
                      <a:gd name="connsiteY3-320" fmla="*/ 1862137 h 2038350"/>
                      <a:gd name="connsiteX4-321" fmla="*/ 1906587 w 2239962"/>
                      <a:gd name="connsiteY4-322" fmla="*/ 1462087 h 2038350"/>
                      <a:gd name="connsiteX5-323" fmla="*/ 2201862 w 2239962"/>
                      <a:gd name="connsiteY5-324" fmla="*/ 842962 h 2038350"/>
                      <a:gd name="connsiteX6-325" fmla="*/ 2135187 w 2239962"/>
                      <a:gd name="connsiteY6-326" fmla="*/ 90487 h 2038350"/>
                      <a:gd name="connsiteX7-327" fmla="*/ 2020887 w 2239962"/>
                      <a:gd name="connsiteY7-328" fmla="*/ 300037 h 2038350"/>
                      <a:gd name="connsiteX8-329" fmla="*/ 1763712 w 2239962"/>
                      <a:gd name="connsiteY8-330" fmla="*/ 604837 h 2038350"/>
                      <a:gd name="connsiteX9-331" fmla="*/ 820737 w 2239962"/>
                      <a:gd name="connsiteY9-332" fmla="*/ 1033462 h 2038350"/>
                      <a:gd name="connsiteX10-333" fmla="*/ 239712 w 2239962"/>
                      <a:gd name="connsiteY10-334" fmla="*/ 1138237 h 2038350"/>
                      <a:gd name="connsiteX11-335" fmla="*/ 30162 w 2239962"/>
                      <a:gd name="connsiteY11-336" fmla="*/ 1128712 h 2038350"/>
                      <a:gd name="connsiteX0-337" fmla="*/ 30162 w 2239962"/>
                      <a:gd name="connsiteY0-338" fmla="*/ 1128712 h 2038350"/>
                      <a:gd name="connsiteX1-339" fmla="*/ 420687 w 2239962"/>
                      <a:gd name="connsiteY1-340" fmla="*/ 1662112 h 2038350"/>
                      <a:gd name="connsiteX2-341" fmla="*/ 849312 w 2239962"/>
                      <a:gd name="connsiteY2-342" fmla="*/ 2005012 h 2038350"/>
                      <a:gd name="connsiteX3-343" fmla="*/ 1439862 w 2239962"/>
                      <a:gd name="connsiteY3-344" fmla="*/ 1862137 h 2038350"/>
                      <a:gd name="connsiteX4-345" fmla="*/ 1906587 w 2239962"/>
                      <a:gd name="connsiteY4-346" fmla="*/ 1462087 h 2038350"/>
                      <a:gd name="connsiteX5-347" fmla="*/ 2201862 w 2239962"/>
                      <a:gd name="connsiteY5-348" fmla="*/ 842962 h 2038350"/>
                      <a:gd name="connsiteX6-349" fmla="*/ 2135187 w 2239962"/>
                      <a:gd name="connsiteY6-350" fmla="*/ 90487 h 2038350"/>
                      <a:gd name="connsiteX7-351" fmla="*/ 2020887 w 2239962"/>
                      <a:gd name="connsiteY7-352" fmla="*/ 300037 h 2038350"/>
                      <a:gd name="connsiteX8-353" fmla="*/ 1763712 w 2239962"/>
                      <a:gd name="connsiteY8-354" fmla="*/ 604837 h 2038350"/>
                      <a:gd name="connsiteX9-355" fmla="*/ 820737 w 2239962"/>
                      <a:gd name="connsiteY9-356" fmla="*/ 1033462 h 2038350"/>
                      <a:gd name="connsiteX10-357" fmla="*/ 239712 w 2239962"/>
                      <a:gd name="connsiteY10-358" fmla="*/ 1138237 h 2038350"/>
                      <a:gd name="connsiteX11-359" fmla="*/ 30162 w 2239962"/>
                      <a:gd name="connsiteY11-360" fmla="*/ 1128712 h 2038350"/>
                      <a:gd name="connsiteX0-361" fmla="*/ 30162 w 2220912"/>
                      <a:gd name="connsiteY0-362" fmla="*/ 868362 h 1778000"/>
                      <a:gd name="connsiteX1-363" fmla="*/ 420687 w 2220912"/>
                      <a:gd name="connsiteY1-364" fmla="*/ 1401762 h 1778000"/>
                      <a:gd name="connsiteX2-365" fmla="*/ 849312 w 2220912"/>
                      <a:gd name="connsiteY2-366" fmla="*/ 1744662 h 1778000"/>
                      <a:gd name="connsiteX3-367" fmla="*/ 1439862 w 2220912"/>
                      <a:gd name="connsiteY3-368" fmla="*/ 1601787 h 1778000"/>
                      <a:gd name="connsiteX4-369" fmla="*/ 1906587 w 2220912"/>
                      <a:gd name="connsiteY4-370" fmla="*/ 1201737 h 1778000"/>
                      <a:gd name="connsiteX5-371" fmla="*/ 2201862 w 2220912"/>
                      <a:gd name="connsiteY5-372" fmla="*/ 582612 h 1778000"/>
                      <a:gd name="connsiteX6-373" fmla="*/ 2020887 w 2220912"/>
                      <a:gd name="connsiteY6-374" fmla="*/ 39687 h 1778000"/>
                      <a:gd name="connsiteX7-375" fmla="*/ 1763712 w 2220912"/>
                      <a:gd name="connsiteY7-376" fmla="*/ 344487 h 1778000"/>
                      <a:gd name="connsiteX8-377" fmla="*/ 820737 w 2220912"/>
                      <a:gd name="connsiteY8-378" fmla="*/ 773112 h 1778000"/>
                      <a:gd name="connsiteX9-379" fmla="*/ 239712 w 2220912"/>
                      <a:gd name="connsiteY9-380" fmla="*/ 877887 h 1778000"/>
                      <a:gd name="connsiteX10-381" fmla="*/ 30162 w 2220912"/>
                      <a:gd name="connsiteY10-382" fmla="*/ 868362 h 1778000"/>
                      <a:gd name="connsiteX0-383" fmla="*/ 30162 w 2220912"/>
                      <a:gd name="connsiteY0-384" fmla="*/ 868362 h 1778000"/>
                      <a:gd name="connsiteX1-385" fmla="*/ 420687 w 2220912"/>
                      <a:gd name="connsiteY1-386" fmla="*/ 1401762 h 1778000"/>
                      <a:gd name="connsiteX2-387" fmla="*/ 849312 w 2220912"/>
                      <a:gd name="connsiteY2-388" fmla="*/ 1744662 h 1778000"/>
                      <a:gd name="connsiteX3-389" fmla="*/ 1439862 w 2220912"/>
                      <a:gd name="connsiteY3-390" fmla="*/ 1601787 h 1778000"/>
                      <a:gd name="connsiteX4-391" fmla="*/ 1906587 w 2220912"/>
                      <a:gd name="connsiteY4-392" fmla="*/ 1201737 h 1778000"/>
                      <a:gd name="connsiteX5-393" fmla="*/ 2201862 w 2220912"/>
                      <a:gd name="connsiteY5-394" fmla="*/ 582612 h 1778000"/>
                      <a:gd name="connsiteX6-395" fmla="*/ 2020887 w 2220912"/>
                      <a:gd name="connsiteY6-396" fmla="*/ 39687 h 1778000"/>
                      <a:gd name="connsiteX7-397" fmla="*/ 1763712 w 2220912"/>
                      <a:gd name="connsiteY7-398" fmla="*/ 344487 h 1778000"/>
                      <a:gd name="connsiteX8-399" fmla="*/ 820737 w 2220912"/>
                      <a:gd name="connsiteY8-400" fmla="*/ 773112 h 1778000"/>
                      <a:gd name="connsiteX9-401" fmla="*/ 239712 w 2220912"/>
                      <a:gd name="connsiteY9-402" fmla="*/ 877887 h 1778000"/>
                      <a:gd name="connsiteX10-403" fmla="*/ 30162 w 2220912"/>
                      <a:gd name="connsiteY10-404" fmla="*/ 868362 h 1778000"/>
                      <a:gd name="connsiteX0-405" fmla="*/ 30162 w 2312374"/>
                      <a:gd name="connsiteY0-406" fmla="*/ 869819 h 1779457"/>
                      <a:gd name="connsiteX1-407" fmla="*/ 420687 w 2312374"/>
                      <a:gd name="connsiteY1-408" fmla="*/ 1403219 h 1779457"/>
                      <a:gd name="connsiteX2-409" fmla="*/ 849312 w 2312374"/>
                      <a:gd name="connsiteY2-410" fmla="*/ 1746119 h 1779457"/>
                      <a:gd name="connsiteX3-411" fmla="*/ 1439862 w 2312374"/>
                      <a:gd name="connsiteY3-412" fmla="*/ 1603244 h 1779457"/>
                      <a:gd name="connsiteX4-413" fmla="*/ 1906587 w 2312374"/>
                      <a:gd name="connsiteY4-414" fmla="*/ 1203194 h 1779457"/>
                      <a:gd name="connsiteX5-415" fmla="*/ 2201862 w 2312374"/>
                      <a:gd name="connsiteY5-416" fmla="*/ 584069 h 1779457"/>
                      <a:gd name="connsiteX6-417" fmla="*/ 2239349 w 2312374"/>
                      <a:gd name="connsiteY6-418" fmla="*/ 39687 h 1779457"/>
                      <a:gd name="connsiteX7-419" fmla="*/ 1763712 w 2312374"/>
                      <a:gd name="connsiteY7-420" fmla="*/ 345944 h 1779457"/>
                      <a:gd name="connsiteX8-421" fmla="*/ 820737 w 2312374"/>
                      <a:gd name="connsiteY8-422" fmla="*/ 774569 h 1779457"/>
                      <a:gd name="connsiteX9-423" fmla="*/ 239712 w 2312374"/>
                      <a:gd name="connsiteY9-424" fmla="*/ 879344 h 1779457"/>
                      <a:gd name="connsiteX10-425" fmla="*/ 30162 w 2312374"/>
                      <a:gd name="connsiteY10-426" fmla="*/ 869819 h 1779457"/>
                      <a:gd name="connsiteX0-427" fmla="*/ 30162 w 2332627"/>
                      <a:gd name="connsiteY0-428" fmla="*/ 846217 h 1755855"/>
                      <a:gd name="connsiteX1-429" fmla="*/ 420687 w 2332627"/>
                      <a:gd name="connsiteY1-430" fmla="*/ 1379617 h 1755855"/>
                      <a:gd name="connsiteX2-431" fmla="*/ 849312 w 2332627"/>
                      <a:gd name="connsiteY2-432" fmla="*/ 1722517 h 1755855"/>
                      <a:gd name="connsiteX3-433" fmla="*/ 1439862 w 2332627"/>
                      <a:gd name="connsiteY3-434" fmla="*/ 1579642 h 1755855"/>
                      <a:gd name="connsiteX4-435" fmla="*/ 1906587 w 2332627"/>
                      <a:gd name="connsiteY4-436" fmla="*/ 1179592 h 1755855"/>
                      <a:gd name="connsiteX5-437" fmla="*/ 2201862 w 2332627"/>
                      <a:gd name="connsiteY5-438" fmla="*/ 560467 h 1755855"/>
                      <a:gd name="connsiteX6-439" fmla="*/ 2239349 w 2332627"/>
                      <a:gd name="connsiteY6-440" fmla="*/ 16085 h 1755855"/>
                      <a:gd name="connsiteX7-441" fmla="*/ 1642189 w 2332627"/>
                      <a:gd name="connsiteY7-442" fmla="*/ 463955 h 1755855"/>
                      <a:gd name="connsiteX8-443" fmla="*/ 820737 w 2332627"/>
                      <a:gd name="connsiteY8-444" fmla="*/ 750967 h 1755855"/>
                      <a:gd name="connsiteX9-445" fmla="*/ 239712 w 2332627"/>
                      <a:gd name="connsiteY9-446" fmla="*/ 855742 h 1755855"/>
                      <a:gd name="connsiteX10-447" fmla="*/ 30162 w 2332627"/>
                      <a:gd name="connsiteY10-448" fmla="*/ 846217 h 1755855"/>
                      <a:gd name="connsiteX0-449" fmla="*/ 30162 w 2332628"/>
                      <a:gd name="connsiteY0-450" fmla="*/ 846217 h 1755855"/>
                      <a:gd name="connsiteX1-451" fmla="*/ 420687 w 2332628"/>
                      <a:gd name="connsiteY1-452" fmla="*/ 1379617 h 1755855"/>
                      <a:gd name="connsiteX2-453" fmla="*/ 849312 w 2332628"/>
                      <a:gd name="connsiteY2-454" fmla="*/ 1722517 h 1755855"/>
                      <a:gd name="connsiteX3-455" fmla="*/ 1439862 w 2332628"/>
                      <a:gd name="connsiteY3-456" fmla="*/ 1579642 h 1755855"/>
                      <a:gd name="connsiteX4-457" fmla="*/ 1906587 w 2332628"/>
                      <a:gd name="connsiteY4-458" fmla="*/ 1179592 h 1755855"/>
                      <a:gd name="connsiteX5-459" fmla="*/ 2201862 w 2332628"/>
                      <a:gd name="connsiteY5-460" fmla="*/ 560467 h 1755855"/>
                      <a:gd name="connsiteX6-461" fmla="*/ 2239349 w 2332628"/>
                      <a:gd name="connsiteY6-462" fmla="*/ 16085 h 1755855"/>
                      <a:gd name="connsiteX7-463" fmla="*/ 1642189 w 2332628"/>
                      <a:gd name="connsiteY7-464" fmla="*/ 463955 h 1755855"/>
                      <a:gd name="connsiteX8-465" fmla="*/ 970384 w 2332628"/>
                      <a:gd name="connsiteY8-466" fmla="*/ 538600 h 1755855"/>
                      <a:gd name="connsiteX9-467" fmla="*/ 239712 w 2332628"/>
                      <a:gd name="connsiteY9-468" fmla="*/ 855742 h 1755855"/>
                      <a:gd name="connsiteX10-469" fmla="*/ 30162 w 2332628"/>
                      <a:gd name="connsiteY10-470" fmla="*/ 846217 h 1755855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  <a:cxn ang="0">
                        <a:pos x="connsiteX4-9" y="connsiteY4-10"/>
                      </a:cxn>
                      <a:cxn ang="0">
                        <a:pos x="connsiteX5-11" y="connsiteY5-12"/>
                      </a:cxn>
                      <a:cxn ang="0">
                        <a:pos x="connsiteX6-13" y="connsiteY6-14"/>
                      </a:cxn>
                      <a:cxn ang="0">
                        <a:pos x="connsiteX7-15" y="connsiteY7-16"/>
                      </a:cxn>
                      <a:cxn ang="0">
                        <a:pos x="connsiteX8-17" y="connsiteY8-18"/>
                      </a:cxn>
                      <a:cxn ang="0">
                        <a:pos x="connsiteX9-19" y="connsiteY9-20"/>
                      </a:cxn>
                      <a:cxn ang="0">
                        <a:pos x="connsiteX10-21" y="connsiteY10-22"/>
                      </a:cxn>
                    </a:cxnLst>
                    <a:rect l="l" t="t" r="r" b="b"/>
                    <a:pathLst>
                      <a:path w="2332628" h="1755855">
                        <a:moveTo>
                          <a:pt x="30162" y="846217"/>
                        </a:moveTo>
                        <a:cubicBezTo>
                          <a:pt x="60324" y="933529"/>
                          <a:pt x="284162" y="1233567"/>
                          <a:pt x="420687" y="1379617"/>
                        </a:cubicBezTo>
                        <a:cubicBezTo>
                          <a:pt x="557212" y="1525667"/>
                          <a:pt x="679449" y="1689179"/>
                          <a:pt x="849312" y="1722517"/>
                        </a:cubicBezTo>
                        <a:cubicBezTo>
                          <a:pt x="1019175" y="1755855"/>
                          <a:pt x="1263650" y="1670129"/>
                          <a:pt x="1439862" y="1579642"/>
                        </a:cubicBezTo>
                        <a:cubicBezTo>
                          <a:pt x="1616074" y="1489155"/>
                          <a:pt x="1779587" y="1349455"/>
                          <a:pt x="1906587" y="1179592"/>
                        </a:cubicBezTo>
                        <a:cubicBezTo>
                          <a:pt x="2033587" y="1009729"/>
                          <a:pt x="2146402" y="754385"/>
                          <a:pt x="2201862" y="560467"/>
                        </a:cubicBezTo>
                        <a:cubicBezTo>
                          <a:pt x="2257322" y="366549"/>
                          <a:pt x="2332628" y="32170"/>
                          <a:pt x="2239349" y="16085"/>
                        </a:cubicBezTo>
                        <a:cubicBezTo>
                          <a:pt x="2146070" y="0"/>
                          <a:pt x="1853683" y="376869"/>
                          <a:pt x="1642189" y="463955"/>
                        </a:cubicBezTo>
                        <a:cubicBezTo>
                          <a:pt x="1430695" y="551041"/>
                          <a:pt x="1204130" y="473302"/>
                          <a:pt x="970384" y="538600"/>
                        </a:cubicBezTo>
                        <a:cubicBezTo>
                          <a:pt x="736638" y="603898"/>
                          <a:pt x="396416" y="804472"/>
                          <a:pt x="239712" y="855742"/>
                        </a:cubicBezTo>
                        <a:cubicBezTo>
                          <a:pt x="83008" y="907012"/>
                          <a:pt x="0" y="758905"/>
                          <a:pt x="30162" y="84621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4000">
                        <a:sysClr val="window" lastClr="FFFFFF">
                          <a:alpha val="11000"/>
                        </a:sysClr>
                      </a:gs>
                      <a:gs pos="28000">
                        <a:sysClr val="window" lastClr="FFFFFF">
                          <a:alpha val="0"/>
                        </a:sysClr>
                      </a:gs>
                      <a:gs pos="0">
                        <a:sysClr val="window" lastClr="FFFFFF">
                          <a:alpha val="0"/>
                        </a:sysClr>
                      </a:gs>
                    </a:gsLst>
                    <a:lin ang="2700000" scaled="0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algun Gothic" panose="020B0503020000020004" charset="-127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Oval 26"/>
                  <p:cNvSpPr>
                    <a:spLocks noChangeAspect="1" noChangeArrowheads="1"/>
                  </p:cNvSpPr>
                  <p:nvPr/>
                </p:nvSpPr>
                <p:spPr bwMode="auto">
                  <a:xfrm rot="8100000">
                    <a:off x="6006543" y="4665226"/>
                    <a:ext cx="1550533" cy="831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ysClr val="window" lastClr="FFFFFF">
                          <a:alpha val="33000"/>
                        </a:sysClr>
                      </a:gs>
                      <a:gs pos="20000">
                        <a:sysClr val="window" lastClr="FFFFFF">
                          <a:gamma/>
                          <a:shade val="46275"/>
                          <a:invGamma/>
                          <a:alpha val="0"/>
                        </a:sysClr>
                      </a:gs>
                    </a:gsLst>
                    <a:lin ang="5400000" scaled="1"/>
                  </a:gradFill>
                  <a:ln w="38100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ko-KR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algun Gothic" panose="020B0503020000020004" charset="-127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55" name="Oval 54"/>
              <p:cNvSpPr/>
              <p:nvPr/>
            </p:nvSpPr>
            <p:spPr>
              <a:xfrm>
                <a:off x="6073100" y="1183052"/>
                <a:ext cx="1133001" cy="839077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>
                <a:glow rad="76200">
                  <a:sysClr val="window" lastClr="FFFFFF">
                    <a:alpha val="13000"/>
                  </a:sys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th-TH" sz="4000" b="1" dirty="0">
                    <a:solidFill>
                      <a:schemeClr val="bg1"/>
                    </a:solidFill>
                    <a:latin typeface="Opun Mai Bold" charset="-34"/>
                    <a:ea typeface="Arial Unicode MS"/>
                    <a:cs typeface="Opun Mai Bold" charset="-34"/>
                    <a:sym typeface="Opun Mai Semi-Bold"/>
                  </a:rPr>
                  <a:t>๓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Arial Unicode MS"/>
                  <a:cs typeface="+mn-cs"/>
                </a:endParaRP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1388521" y="3544324"/>
            <a:ext cx="5723663" cy="5723663"/>
            <a:chOff x="1092029" y="2281669"/>
            <a:chExt cx="5723663" cy="5723663"/>
          </a:xfrm>
        </p:grpSpPr>
        <p:grpSp>
          <p:nvGrpSpPr>
            <p:cNvPr id="31" name="Google Shape;711;p26"/>
            <p:cNvGrpSpPr/>
            <p:nvPr/>
          </p:nvGrpSpPr>
          <p:grpSpPr>
            <a:xfrm rot="-761177">
              <a:off x="1092029" y="2281669"/>
              <a:ext cx="5723663" cy="5723663"/>
              <a:chOff x="2005688" y="3510288"/>
              <a:chExt cx="1344600" cy="1344600"/>
            </a:xfrm>
          </p:grpSpPr>
          <p:sp>
            <p:nvSpPr>
              <p:cNvPr id="33" name="Google Shape;712;p26"/>
              <p:cNvSpPr/>
              <p:nvPr/>
            </p:nvSpPr>
            <p:spPr>
              <a:xfrm>
                <a:off x="2005688" y="3510288"/>
                <a:ext cx="1344600" cy="1344600"/>
              </a:xfrm>
              <a:prstGeom prst="ellipse">
                <a:avLst/>
              </a:prstGeom>
              <a:solidFill>
                <a:srgbClr val="FFCA63"/>
              </a:solidFill>
              <a:ln w="19050" cap="flat" cmpd="sng">
                <a:solidFill>
                  <a:srgbClr val="241E58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7380000" algn="bl" rotWithShape="0">
                  <a:srgbClr val="241E58">
                    <a:alpha val="3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" name="Google Shape;713;p26"/>
              <p:cNvSpPr/>
              <p:nvPr/>
            </p:nvSpPr>
            <p:spPr>
              <a:xfrm>
                <a:off x="2087838" y="3592448"/>
                <a:ext cx="1180200" cy="11802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241E5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" name="Google Shape;714;p26"/>
              <p:cNvSpPr/>
              <p:nvPr/>
            </p:nvSpPr>
            <p:spPr>
              <a:xfrm>
                <a:off x="2182800" y="3687400"/>
                <a:ext cx="990300" cy="990300"/>
              </a:xfrm>
              <a:prstGeom prst="ellipse">
                <a:avLst/>
              </a:prstGeom>
              <a:solidFill>
                <a:srgbClr val="FF767A"/>
              </a:solidFill>
              <a:ln w="19050" cap="flat" cmpd="sng">
                <a:solidFill>
                  <a:srgbClr val="241E5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32" name="TextBox 10"/>
            <p:cNvSpPr txBox="1"/>
            <p:nvPr/>
          </p:nvSpPr>
          <p:spPr>
            <a:xfrm>
              <a:off x="1152885" y="3720588"/>
              <a:ext cx="5601459" cy="33683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การอ้างอิง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ในงานเขียน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มีความสำคัญ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Opun Mai Bold" charset="-34"/>
                  <a:cs typeface="Opun Mai Bold" charset="-34"/>
                  <a:sym typeface="Opun Mai Semi-Bold"/>
                </a:rPr>
                <a:t>ดังนี้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990600" y="936627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447800" y="647700"/>
            <a:ext cx="9088538" cy="1184940"/>
            <a:chOff x="1295400" y="866013"/>
            <a:chExt cx="9088538" cy="1184940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73152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866013"/>
              <a:ext cx="8936138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82675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๕.๒	รูปแบบการเขียนอ้างอิง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590799" y="2924268"/>
            <a:ext cx="5219703" cy="1094209"/>
            <a:chOff x="2590799" y="2144291"/>
            <a:chExt cx="5219703" cy="1094209"/>
          </a:xfrm>
        </p:grpSpPr>
        <p:sp>
          <p:nvSpPr>
            <p:cNvPr id="25" name="Rounded Rectangle 11"/>
            <p:cNvSpPr/>
            <p:nvPr/>
          </p:nvSpPr>
          <p:spPr>
            <a:xfrm>
              <a:off x="2590799" y="2144291"/>
              <a:ext cx="5105401" cy="1094209"/>
            </a:xfrm>
            <a:prstGeom prst="roundRect">
              <a:avLst/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50" name="TextBox 10"/>
            <p:cNvSpPr txBox="1"/>
            <p:nvPr/>
          </p:nvSpPr>
          <p:spPr>
            <a:xfrm>
              <a:off x="3009902" y="2310596"/>
              <a:ext cx="4800600" cy="7390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14000"/>
                </a:lnSpc>
                <a:tabLst>
                  <a:tab pos="1431925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๕.๒.๑	อ้างอิงเนื้อหา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295400" y="1886613"/>
            <a:ext cx="16002000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tabLst>
                <a:tab pos="1431925" algn="l"/>
              </a:tabLst>
              <a:defRPr/>
            </a:pPr>
            <a:r>
              <a:rPr lang="th-TH" sz="4000" b="1" dirty="0">
                <a:latin typeface="Opun Mai Bold" charset="-34"/>
                <a:cs typeface="Opun Mai Bold" charset="-34"/>
                <a:sym typeface="Opun Mai Semi-Bold"/>
              </a:rPr>
              <a:t>	ในปัจจุบันรูปแบบการอ้างอิงที่นิยม มีดังนี้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944906" y="2916648"/>
            <a:ext cx="2895598" cy="921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tabLst>
                <a:tab pos="1431925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ดังตัวอย่าง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4" y="4305300"/>
            <a:ext cx="14420851" cy="5059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473" y="1638300"/>
            <a:ext cx="15333053" cy="5242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371600" y="1184073"/>
            <a:ext cx="5783809" cy="1094209"/>
            <a:chOff x="2590799" y="2144291"/>
            <a:chExt cx="5250885" cy="1094209"/>
          </a:xfrm>
        </p:grpSpPr>
        <p:sp>
          <p:nvSpPr>
            <p:cNvPr id="53" name="Rounded Rectangle 11"/>
            <p:cNvSpPr/>
            <p:nvPr/>
          </p:nvSpPr>
          <p:spPr>
            <a:xfrm>
              <a:off x="2590799" y="2144291"/>
              <a:ext cx="5105401" cy="1094209"/>
            </a:xfrm>
            <a:prstGeom prst="roundRect">
              <a:avLst/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4" name="TextBox 10"/>
            <p:cNvSpPr txBox="1"/>
            <p:nvPr/>
          </p:nvSpPr>
          <p:spPr>
            <a:xfrm>
              <a:off x="3041084" y="2321871"/>
              <a:ext cx="4800600" cy="7390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14000"/>
                </a:lnSpc>
                <a:tabLst>
                  <a:tab pos="1431925" algn="l"/>
                </a:tabLst>
                <a:defRPr/>
              </a:pPr>
              <a:r>
                <a: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๕.๒.๒	อ้างอิงเชิงอรรถ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188066" y="1184073"/>
            <a:ext cx="2895598" cy="921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tabLst>
                <a:tab pos="1431925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ดังตัวอย่าง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550" y="2493525"/>
            <a:ext cx="13438899" cy="6627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866900"/>
            <a:ext cx="14194537" cy="6999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97912" y="887596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70374" y="394211"/>
            <a:ext cx="16638394" cy="1689599"/>
            <a:chOff x="1498598" y="2734461"/>
            <a:chExt cx="16638394" cy="1689599"/>
          </a:xfrm>
        </p:grpSpPr>
        <p:grpSp>
          <p:nvGrpSpPr>
            <p:cNvPr id="9" name="Group 8"/>
            <p:cNvGrpSpPr/>
            <p:nvPr/>
          </p:nvGrpSpPr>
          <p:grpSpPr>
            <a:xfrm>
              <a:off x="1498598" y="2734461"/>
              <a:ext cx="11526427" cy="1689599"/>
              <a:chOff x="3557403" y="2614935"/>
              <a:chExt cx="5735507" cy="1020766"/>
            </a:xfrm>
          </p:grpSpPr>
          <p:sp>
            <p:nvSpPr>
              <p:cNvPr id="12" name="Rounded Rectangle 73"/>
              <p:cNvSpPr/>
              <p:nvPr/>
            </p:nvSpPr>
            <p:spPr>
              <a:xfrm>
                <a:off x="3980073" y="2913012"/>
                <a:ext cx="5312837" cy="722689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3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4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10" name="TextBox 14"/>
            <p:cNvSpPr txBox="1"/>
            <p:nvPr/>
          </p:nvSpPr>
          <p:spPr>
            <a:xfrm>
              <a:off x="4041437" y="2872245"/>
              <a:ext cx="14095555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spc="-1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การทำรายการบรรณานุกรม</a:t>
              </a:r>
            </a:p>
          </p:txBody>
        </p:sp>
        <p:sp>
          <p:nvSpPr>
            <p:cNvPr id="11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๖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66800" y="1977360"/>
            <a:ext cx="9088538" cy="1184940"/>
            <a:chOff x="1295400" y="866013"/>
            <a:chExt cx="9088538" cy="1184940"/>
          </a:xfrm>
        </p:grpSpPr>
        <p:sp>
          <p:nvSpPr>
            <p:cNvPr id="16" name="사각형: 둥근 모서리 461"/>
            <p:cNvSpPr/>
            <p:nvPr/>
          </p:nvSpPr>
          <p:spPr>
            <a:xfrm>
              <a:off x="1295400" y="1154940"/>
              <a:ext cx="8763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1447800" y="866013"/>
              <a:ext cx="8936138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58875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๖.๑	ความหมายของบรรณานุกรม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174663" y="3683517"/>
            <a:ext cx="12268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0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	บรรณานุกรมเป็นส่วนแสดงรายชื่อหนังสือ เอกสาร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0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หรือสื่อสารสนเทศที่ใช้ประกอบการค้นคว้า โดยเขียนเรียงลำดับไว้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0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ตามตัวอักษร อีกทั้งมีรูปแบบการเขียนเฉพาะที่แตกต่างจากการเขียน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0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ส่วนอื่นรายละเอียดในบรรณานุกรมยังใช้เป็นแหล่งข้อมูลเพิ่มเติมให้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0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ผู้อ่านได้ค้นหาหรือศึกษาค้นคว้าเพิ่มต่อไปได้ตามความประสงค์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82" y="3733010"/>
            <a:ext cx="5342926" cy="6553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73" name="Oval 1472"/>
          <p:cNvSpPr/>
          <p:nvPr/>
        </p:nvSpPr>
        <p:spPr>
          <a:xfrm>
            <a:off x="4817513" y="266948"/>
            <a:ext cx="12903200" cy="9880600"/>
          </a:xfrm>
          <a:prstGeom prst="ellipse">
            <a:avLst/>
          </a:prstGeom>
          <a:noFill/>
          <a:ln>
            <a:solidFill>
              <a:srgbClr val="3D5C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554" name="Oval 26553"/>
          <p:cNvSpPr/>
          <p:nvPr/>
        </p:nvSpPr>
        <p:spPr>
          <a:xfrm>
            <a:off x="4665113" y="114548"/>
            <a:ext cx="12903200" cy="988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71" name="Rectangle 1470"/>
          <p:cNvSpPr/>
          <p:nvPr/>
        </p:nvSpPr>
        <p:spPr>
          <a:xfrm>
            <a:off x="6252613" y="-31801"/>
            <a:ext cx="9728200" cy="2221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0" b="1" dirty="0">
                <a:solidFill>
                  <a:srgbClr val="503A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charset="-34"/>
                <a:cs typeface="Opun Mai Bold" charset="-34"/>
              </a:rPr>
              <a:t>สาระการเรียนรู้</a:t>
            </a:r>
          </a:p>
        </p:txBody>
      </p:sp>
      <p:sp>
        <p:nvSpPr>
          <p:cNvPr id="8" name="Freeform 2"/>
          <p:cNvSpPr/>
          <p:nvPr/>
        </p:nvSpPr>
        <p:spPr>
          <a:xfrm flipH="1">
            <a:off x="14719302" y="202320"/>
            <a:ext cx="3001411" cy="3519778"/>
          </a:xfrm>
          <a:custGeom>
            <a:avLst/>
            <a:gdLst/>
            <a:ahLst/>
            <a:cxnLst/>
            <a:rect l="l" t="t" r="r" b="b"/>
            <a:pathLst>
              <a:path w="3001411" h="3519778">
                <a:moveTo>
                  <a:pt x="3001410" y="0"/>
                </a:moveTo>
                <a:lnTo>
                  <a:pt x="0" y="0"/>
                </a:lnTo>
                <a:lnTo>
                  <a:pt x="0" y="3519779"/>
                </a:lnTo>
                <a:lnTo>
                  <a:pt x="3001410" y="3519779"/>
                </a:lnTo>
                <a:lnTo>
                  <a:pt x="300141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58" y="-210744"/>
            <a:ext cx="3238500" cy="3238500"/>
          </a:xfrm>
          <a:prstGeom prst="rect">
            <a:avLst/>
          </a:prstGeom>
        </p:spPr>
      </p:pic>
      <p:sp>
        <p:nvSpPr>
          <p:cNvPr id="13" name="Freeform 3"/>
          <p:cNvSpPr/>
          <p:nvPr/>
        </p:nvSpPr>
        <p:spPr>
          <a:xfrm>
            <a:off x="4817513" y="8008318"/>
            <a:ext cx="1893996" cy="2221104"/>
          </a:xfrm>
          <a:custGeom>
            <a:avLst/>
            <a:gdLst/>
            <a:ahLst/>
            <a:cxnLst/>
            <a:rect l="l" t="t" r="r" b="b"/>
            <a:pathLst>
              <a:path w="2703988" h="3170988">
                <a:moveTo>
                  <a:pt x="0" y="0"/>
                </a:moveTo>
                <a:lnTo>
                  <a:pt x="2703988" y="0"/>
                </a:lnTo>
                <a:lnTo>
                  <a:pt x="2703988" y="3170989"/>
                </a:lnTo>
                <a:lnTo>
                  <a:pt x="0" y="317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b="40720"/>
          <a:stretch>
            <a:fillRect/>
          </a:stretch>
        </p:blipFill>
        <p:spPr>
          <a:xfrm>
            <a:off x="0" y="-1189969"/>
            <a:ext cx="9734764" cy="1147696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6473102" y="2199542"/>
            <a:ext cx="10086752" cy="1337523"/>
            <a:chOff x="18436984" y="1712030"/>
            <a:chExt cx="10086752" cy="1337523"/>
          </a:xfrm>
        </p:grpSpPr>
        <p:sp>
          <p:nvSpPr>
            <p:cNvPr id="19" name="Oval 18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๑.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346265" y="1834477"/>
              <a:ext cx="9177471" cy="12150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ความหมายของการสืบค้น การอ้างอิง และอินเทอร์เน็ต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927742" y="3425968"/>
            <a:ext cx="10086752" cy="839077"/>
            <a:chOff x="18436984" y="1712030"/>
            <a:chExt cx="10086752" cy="839077"/>
          </a:xfrm>
        </p:grpSpPr>
        <p:sp>
          <p:nvSpPr>
            <p:cNvPr id="42" name="Oval 41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๒.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แหล่งสืบค้นและอ้างอิงจากอินเทอร์เน็ต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444798" y="4274869"/>
            <a:ext cx="10086752" cy="839077"/>
            <a:chOff x="18436984" y="1712030"/>
            <a:chExt cx="10086752" cy="839077"/>
          </a:xfrm>
        </p:grpSpPr>
        <p:sp>
          <p:nvSpPr>
            <p:cNvPr id="45" name="Oval 44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๓.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ความสำคัญ ประเภท และขั้นตอนของการสืบค้น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44798" y="5189269"/>
            <a:ext cx="10086752" cy="839077"/>
            <a:chOff x="18436984" y="1712030"/>
            <a:chExt cx="10086752" cy="839077"/>
          </a:xfrm>
        </p:grpSpPr>
        <p:sp>
          <p:nvSpPr>
            <p:cNvPr id="4" name="Oval 3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๔.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การประยุกต์และเทคนิคที่ควรรู้เกี่ยวกับการสืบค้น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618888" y="5882443"/>
            <a:ext cx="10086752" cy="839077"/>
            <a:chOff x="18436984" y="1712030"/>
            <a:chExt cx="10086752" cy="839077"/>
          </a:xfrm>
        </p:grpSpPr>
        <p:sp>
          <p:nvSpPr>
            <p:cNvPr id="7" name="Oval 6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๕.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ความสำคัญและรูปแบบของการอ้างอิง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297314" y="6590366"/>
            <a:ext cx="10086752" cy="839077"/>
            <a:chOff x="18436984" y="1712030"/>
            <a:chExt cx="10086752" cy="839077"/>
          </a:xfrm>
        </p:grpSpPr>
        <p:sp>
          <p:nvSpPr>
            <p:cNvPr id="12" name="Oval 11"/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๖.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การทำรายการบรรณานุกรม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27743" y="7327786"/>
            <a:ext cx="10134748" cy="1337523"/>
            <a:chOff x="18388988" y="1712030"/>
            <a:chExt cx="10134748" cy="1337523"/>
          </a:xfrm>
        </p:grpSpPr>
        <p:sp>
          <p:nvSpPr>
            <p:cNvPr id="16" name="Oval 15"/>
            <p:cNvSpPr/>
            <p:nvPr/>
          </p:nvSpPr>
          <p:spPr>
            <a:xfrm>
              <a:off x="18388988" y="1712030"/>
              <a:ext cx="887074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th-TH" sz="3200" b="1" spc="-120" dirty="0">
                  <a:latin typeface="Opun Mai Bold" charset="-34"/>
                  <a:ea typeface="Arial Unicode MS"/>
                  <a:cs typeface="Opun Mai Bold" charset="-34"/>
                  <a:sym typeface="Opun Mai Semi-Bold"/>
                </a:rPr>
                <a:t>๗.</a:t>
              </a:r>
              <a:endParaRPr kumimoji="0" lang="en-US" sz="2800" b="0" i="0" u="none" strike="noStrike" kern="0" cap="none" spc="-12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346265" y="1834477"/>
              <a:ext cx="9177471" cy="12150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จริยธรรมในการสืบค้นและอ้างอิงข้อมูล</a:t>
              </a:r>
              <a:b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</a:b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charset="-34"/>
                  <a:ea typeface="Opun Mai Semi-Bold"/>
                  <a:cs typeface="Opun Mai Bold" charset="-34"/>
                  <a:sym typeface="Opun Mai Semi-Bold"/>
                </a:rPr>
                <a:t>จากอินเทอร์เน็ต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3" grpId="0" animBg="1"/>
      <p:bldP spid="26554" grpId="0" animBg="1"/>
      <p:bldP spid="147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647700"/>
            <a:ext cx="9088538" cy="1184940"/>
            <a:chOff x="1295400" y="866013"/>
            <a:chExt cx="9088538" cy="1184940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7630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866013"/>
              <a:ext cx="8936138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58875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๖.๒	การทำรายการบรรณานุกรม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95400" y="1993966"/>
            <a:ext cx="16002000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tabLst>
                <a:tab pos="1082675" algn="l"/>
              </a:tabLst>
              <a:defRPr/>
            </a:pPr>
            <a:r>
              <a:rPr lang="th-TH" sz="4000" b="1" dirty="0">
                <a:latin typeface="Opun Mai Bold" charset="-34"/>
                <a:cs typeface="Opun Mai Bold" charset="-34"/>
                <a:sym typeface="Opun Mai Semi-Bold"/>
              </a:rPr>
              <a:t>	การทำรายการบรรณานุกรมแบ่งเป็นการลงรายการบรรณานุกรมและการลำดับรายการบรรณานุกรม ดังนี้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438400" y="4953369"/>
            <a:ext cx="13520991" cy="1105867"/>
            <a:chOff x="2438400" y="3276214"/>
            <a:chExt cx="13520991" cy="1105867"/>
          </a:xfrm>
        </p:grpSpPr>
        <p:sp>
          <p:nvSpPr>
            <p:cNvPr id="21" name="직사각형 1098"/>
            <p:cNvSpPr/>
            <p:nvPr/>
          </p:nvSpPr>
          <p:spPr>
            <a:xfrm>
              <a:off x="2438400" y="3330170"/>
              <a:ext cx="6553200" cy="1051911"/>
            </a:xfrm>
            <a:prstGeom prst="rect">
              <a:avLst/>
            </a:prstGeom>
            <a:solidFill>
              <a:srgbClr val="EDBE4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814891" y="3276214"/>
              <a:ext cx="13144500" cy="10056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50000"/>
                </a:lnSpc>
                <a:tabLst>
                  <a:tab pos="1524000" algn="l"/>
                </a:tabLst>
                <a:defRPr/>
              </a:pPr>
              <a:r>
                <a:rPr lang="th-TH" sz="48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๖.๒.๒	การลำดับรายการ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438400" y="3634051"/>
            <a:ext cx="9901491" cy="1198167"/>
            <a:chOff x="2438400" y="1944235"/>
            <a:chExt cx="9901491" cy="1198167"/>
          </a:xfrm>
        </p:grpSpPr>
        <p:sp>
          <p:nvSpPr>
            <p:cNvPr id="26" name="직사각형 1099"/>
            <p:cNvSpPr/>
            <p:nvPr/>
          </p:nvSpPr>
          <p:spPr>
            <a:xfrm>
              <a:off x="2438400" y="2090491"/>
              <a:ext cx="8839200" cy="1051911"/>
            </a:xfrm>
            <a:prstGeom prst="rect">
              <a:avLst/>
            </a:prstGeom>
            <a:solidFill>
              <a:srgbClr val="EC5D62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14891" y="1944235"/>
              <a:ext cx="9525000" cy="10056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lnSpc>
                  <a:spcPct val="150000"/>
                </a:lnSpc>
                <a:tabLst>
                  <a:tab pos="1524000" algn="l"/>
                </a:tabLst>
                <a:defRPr/>
              </a:pPr>
              <a:r>
                <a:rPr lang="th-TH" sz="48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๖.๒.๑</a:t>
              </a:r>
              <a:r>
                <a:rPr lang="en-US" sz="48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</a:t>
              </a:r>
              <a:r>
                <a:rPr lang="th-TH" sz="48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การลงรายการบรรณานุกรม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b="9853"/>
          <a:stretch>
            <a:fillRect/>
          </a:stretch>
        </p:blipFill>
        <p:spPr>
          <a:xfrm>
            <a:off x="2957010" y="6107168"/>
            <a:ext cx="12373980" cy="3243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6800" y="647700"/>
            <a:ext cx="15773400" cy="1184940"/>
            <a:chOff x="1295400" y="866013"/>
            <a:chExt cx="15773400" cy="1184940"/>
          </a:xfrm>
        </p:grpSpPr>
        <p:sp>
          <p:nvSpPr>
            <p:cNvPr id="5" name="사각형: 둥근 모서리 461"/>
            <p:cNvSpPr/>
            <p:nvPr/>
          </p:nvSpPr>
          <p:spPr>
            <a:xfrm>
              <a:off x="1295400" y="1154940"/>
              <a:ext cx="14782800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1447800" y="866013"/>
              <a:ext cx="15621000" cy="1184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58875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๖.๓	การทำรายการบรรณานุกรมจากเครือข่ายอินเทอร์เน็ต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95400" y="1915209"/>
            <a:ext cx="16002000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tabLst>
                <a:tab pos="1082675" algn="l"/>
              </a:tabLst>
              <a:defRPr/>
            </a:pPr>
            <a:r>
              <a:rPr lang="th-TH" sz="4000" b="1" dirty="0">
                <a:latin typeface="Opun Mai Bold" charset="-34"/>
                <a:cs typeface="Opun Mai Bold" charset="-34"/>
                <a:sym typeface="Opun Mai Semi-Bold"/>
              </a:rPr>
              <a:t>	การทำรายการบรรณานุกรมแบ่งเป็นการลงรายการบรรณานุกรมและการลำดับรายการบรรณานุกรม ดังนี้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471" y="4278662"/>
            <a:ext cx="14379058" cy="4359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193325"/>
            <a:ext cx="10972801" cy="38618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951793"/>
            <a:ext cx="5410200" cy="5335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00" y="5105400"/>
            <a:ext cx="9947854" cy="422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3048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935" y="884903"/>
            <a:ext cx="16140223" cy="2006905"/>
            <a:chOff x="1498598" y="2527333"/>
            <a:chExt cx="16140223" cy="2006905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527333"/>
              <a:ext cx="14446803" cy="1908417"/>
              <a:chOff x="3557403" y="2489799"/>
              <a:chExt cx="7188675" cy="1152964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1" y="2489799"/>
                <a:ext cx="6766007" cy="1152964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8" y="2872245"/>
              <a:ext cx="13597383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จริยธรรมในการสืบค้นและอ้างอิงข้อมูล</a:t>
              </a:r>
            </a:p>
            <a:p>
              <a:pPr algn="l"/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จากอินเทอร์เน็ต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348019" y="3003356"/>
              <a:ext cx="1220360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๗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17123" y="3238500"/>
            <a:ext cx="11980277" cy="5532725"/>
            <a:chOff x="5317123" y="3238500"/>
            <a:chExt cx="11980277" cy="5532725"/>
          </a:xfrm>
        </p:grpSpPr>
        <p:grpSp>
          <p:nvGrpSpPr>
            <p:cNvPr id="42" name="Group 41"/>
            <p:cNvGrpSpPr/>
            <p:nvPr/>
          </p:nvGrpSpPr>
          <p:grpSpPr>
            <a:xfrm>
              <a:off x="5341220" y="3238500"/>
              <a:ext cx="11935175" cy="2287489"/>
              <a:chOff x="5341220" y="3238500"/>
              <a:chExt cx="11935175" cy="228748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341220" y="3260828"/>
                <a:ext cx="11935175" cy="2265161"/>
                <a:chOff x="6120097" y="3169123"/>
                <a:chExt cx="10649605" cy="2265161"/>
              </a:xfrm>
            </p:grpSpPr>
            <p:sp>
              <p:nvSpPr>
                <p:cNvPr id="19" name="Rectangle 4"/>
                <p:cNvSpPr/>
                <p:nvPr/>
              </p:nvSpPr>
              <p:spPr>
                <a:xfrm rot="10800000" flipH="1">
                  <a:off x="6120097" y="3169123"/>
                  <a:ext cx="2928197" cy="2265161"/>
                </a:xfrm>
                <a:custGeom>
                  <a:avLst/>
                  <a:gdLst>
                    <a:gd name="connsiteX0" fmla="*/ 0 w 1872208"/>
                    <a:gd name="connsiteY0" fmla="*/ 0 h 864096"/>
                    <a:gd name="connsiteX1" fmla="*/ 1872208 w 1872208"/>
                    <a:gd name="connsiteY1" fmla="*/ 0 h 864096"/>
                    <a:gd name="connsiteX2" fmla="*/ 1872208 w 1872208"/>
                    <a:gd name="connsiteY2" fmla="*/ 864096 h 864096"/>
                    <a:gd name="connsiteX3" fmla="*/ 0 w 1872208"/>
                    <a:gd name="connsiteY3" fmla="*/ 864096 h 864096"/>
                    <a:gd name="connsiteX4" fmla="*/ 0 w 1872208"/>
                    <a:gd name="connsiteY4" fmla="*/ 0 h 864096"/>
                    <a:gd name="connsiteX0-1" fmla="*/ 0 w 1872208"/>
                    <a:gd name="connsiteY0-2" fmla="*/ 0 h 1849518"/>
                    <a:gd name="connsiteX1-3" fmla="*/ 1872208 w 1872208"/>
                    <a:gd name="connsiteY1-4" fmla="*/ 0 h 1849518"/>
                    <a:gd name="connsiteX2-5" fmla="*/ 1872208 w 1872208"/>
                    <a:gd name="connsiteY2-6" fmla="*/ 864096 h 1849518"/>
                    <a:gd name="connsiteX3-7" fmla="*/ 230819 w 1872208"/>
                    <a:gd name="connsiteY3-8" fmla="*/ 1849518 h 1849518"/>
                    <a:gd name="connsiteX4-9" fmla="*/ 0 w 1872208"/>
                    <a:gd name="connsiteY4-10" fmla="*/ 0 h 1849518"/>
                    <a:gd name="connsiteX0-11" fmla="*/ 0 w 1650267"/>
                    <a:gd name="connsiteY0-12" fmla="*/ 1784411 h 1849518"/>
                    <a:gd name="connsiteX1-13" fmla="*/ 1650267 w 1650267"/>
                    <a:gd name="connsiteY1-14" fmla="*/ 0 h 1849518"/>
                    <a:gd name="connsiteX2-15" fmla="*/ 1650267 w 1650267"/>
                    <a:gd name="connsiteY2-16" fmla="*/ 864096 h 1849518"/>
                    <a:gd name="connsiteX3-17" fmla="*/ 8878 w 1650267"/>
                    <a:gd name="connsiteY3-18" fmla="*/ 1849518 h 1849518"/>
                    <a:gd name="connsiteX4-19" fmla="*/ 0 w 1650267"/>
                    <a:gd name="connsiteY4-20" fmla="*/ 1784411 h 1849518"/>
                    <a:gd name="connsiteX0-21" fmla="*/ 0 w 1668022"/>
                    <a:gd name="connsiteY0-22" fmla="*/ 1784411 h 1849518"/>
                    <a:gd name="connsiteX1-23" fmla="*/ 1650267 w 1668022"/>
                    <a:gd name="connsiteY1-24" fmla="*/ 0 h 1849518"/>
                    <a:gd name="connsiteX2-25" fmla="*/ 1668022 w 1668022"/>
                    <a:gd name="connsiteY2-26" fmla="*/ 855218 h 1849518"/>
                    <a:gd name="connsiteX3-27" fmla="*/ 8878 w 1668022"/>
                    <a:gd name="connsiteY3-28" fmla="*/ 1849518 h 1849518"/>
                    <a:gd name="connsiteX4-29" fmla="*/ 0 w 1668022"/>
                    <a:gd name="connsiteY4-30" fmla="*/ 1784411 h 1849518"/>
                    <a:gd name="connsiteX0-31" fmla="*/ 0 w 1659145"/>
                    <a:gd name="connsiteY0-32" fmla="*/ 843378 h 1849518"/>
                    <a:gd name="connsiteX1-33" fmla="*/ 1641390 w 1659145"/>
                    <a:gd name="connsiteY1-34" fmla="*/ 0 h 1849518"/>
                    <a:gd name="connsiteX2-35" fmla="*/ 1659145 w 1659145"/>
                    <a:gd name="connsiteY2-36" fmla="*/ 855218 h 1849518"/>
                    <a:gd name="connsiteX3-37" fmla="*/ 1 w 1659145"/>
                    <a:gd name="connsiteY3-38" fmla="*/ 1849518 h 1849518"/>
                    <a:gd name="connsiteX4-39" fmla="*/ 0 w 1659145"/>
                    <a:gd name="connsiteY4-40" fmla="*/ 843378 h 1849518"/>
                    <a:gd name="connsiteX0-41" fmla="*/ 0 w 1659145"/>
                    <a:gd name="connsiteY0-42" fmla="*/ 843378 h 945987"/>
                    <a:gd name="connsiteX1-43" fmla="*/ 1641390 w 1659145"/>
                    <a:gd name="connsiteY1-44" fmla="*/ 0 h 945987"/>
                    <a:gd name="connsiteX2-45" fmla="*/ 1659145 w 1659145"/>
                    <a:gd name="connsiteY2-46" fmla="*/ 855218 h 945987"/>
                    <a:gd name="connsiteX3-47" fmla="*/ 8878 w 1659145"/>
                    <a:gd name="connsiteY3-48" fmla="*/ 890730 h 945987"/>
                    <a:gd name="connsiteX4-49" fmla="*/ 0 w 1659145"/>
                    <a:gd name="connsiteY4-50" fmla="*/ 843378 h 945987"/>
                    <a:gd name="connsiteX0-51" fmla="*/ 17755 w 1676900"/>
                    <a:gd name="connsiteY0-52" fmla="*/ 843378 h 948353"/>
                    <a:gd name="connsiteX1-53" fmla="*/ 1659145 w 1676900"/>
                    <a:gd name="connsiteY1-54" fmla="*/ 0 h 948353"/>
                    <a:gd name="connsiteX2-55" fmla="*/ 1676900 w 1676900"/>
                    <a:gd name="connsiteY2-56" fmla="*/ 855218 h 948353"/>
                    <a:gd name="connsiteX3-57" fmla="*/ 0 w 1676900"/>
                    <a:gd name="connsiteY3-58" fmla="*/ 908486 h 948353"/>
                    <a:gd name="connsiteX4-59" fmla="*/ 17755 w 1676900"/>
                    <a:gd name="connsiteY4-60" fmla="*/ 843378 h 948353"/>
                    <a:gd name="connsiteX0-61" fmla="*/ 8878 w 1676900"/>
                    <a:gd name="connsiteY0-62" fmla="*/ 923277 h 1018421"/>
                    <a:gd name="connsiteX1-63" fmla="*/ 1659145 w 1676900"/>
                    <a:gd name="connsiteY1-64" fmla="*/ 0 h 1018421"/>
                    <a:gd name="connsiteX2-65" fmla="*/ 1676900 w 1676900"/>
                    <a:gd name="connsiteY2-66" fmla="*/ 855218 h 1018421"/>
                    <a:gd name="connsiteX3-67" fmla="*/ 0 w 1676900"/>
                    <a:gd name="connsiteY3-68" fmla="*/ 908486 h 1018421"/>
                    <a:gd name="connsiteX4-69" fmla="*/ 8878 w 1676900"/>
                    <a:gd name="connsiteY4-70" fmla="*/ 923277 h 1018421"/>
                    <a:gd name="connsiteX0-71" fmla="*/ 0 w 1685778"/>
                    <a:gd name="connsiteY0-72" fmla="*/ 905521 h 1002679"/>
                    <a:gd name="connsiteX1-73" fmla="*/ 1668023 w 1685778"/>
                    <a:gd name="connsiteY1-74" fmla="*/ 0 h 1002679"/>
                    <a:gd name="connsiteX2-75" fmla="*/ 1685778 w 1685778"/>
                    <a:gd name="connsiteY2-76" fmla="*/ 855218 h 1002679"/>
                    <a:gd name="connsiteX3-77" fmla="*/ 8878 w 1685778"/>
                    <a:gd name="connsiteY3-78" fmla="*/ 908486 h 1002679"/>
                    <a:gd name="connsiteX4-79" fmla="*/ 0 w 1685778"/>
                    <a:gd name="connsiteY4-80" fmla="*/ 905521 h 1002679"/>
                    <a:gd name="connsiteX0-81" fmla="*/ 0 w 1676900"/>
                    <a:gd name="connsiteY0-82" fmla="*/ 35509 h 908486"/>
                    <a:gd name="connsiteX1-83" fmla="*/ 1659145 w 1676900"/>
                    <a:gd name="connsiteY1-84" fmla="*/ 0 h 908486"/>
                    <a:gd name="connsiteX2-85" fmla="*/ 1676900 w 1676900"/>
                    <a:gd name="connsiteY2-86" fmla="*/ 855218 h 908486"/>
                    <a:gd name="connsiteX3-87" fmla="*/ 0 w 1676900"/>
                    <a:gd name="connsiteY3-88" fmla="*/ 908486 h 908486"/>
                    <a:gd name="connsiteX4-89" fmla="*/ 0 w 1676900"/>
                    <a:gd name="connsiteY4-90" fmla="*/ 35509 h 908486"/>
                    <a:gd name="connsiteX0-91" fmla="*/ 0 w 1676900"/>
                    <a:gd name="connsiteY0-92" fmla="*/ 35509 h 855218"/>
                    <a:gd name="connsiteX1-93" fmla="*/ 1659145 w 1676900"/>
                    <a:gd name="connsiteY1-94" fmla="*/ 0 h 855218"/>
                    <a:gd name="connsiteX2-95" fmla="*/ 1676900 w 1676900"/>
                    <a:gd name="connsiteY2-96" fmla="*/ 855218 h 855218"/>
                    <a:gd name="connsiteX3-97" fmla="*/ 26633 w 1676900"/>
                    <a:gd name="connsiteY3-98" fmla="*/ 198272 h 855218"/>
                    <a:gd name="connsiteX4-99" fmla="*/ 0 w 1676900"/>
                    <a:gd name="connsiteY4-100" fmla="*/ 35509 h 855218"/>
                    <a:gd name="connsiteX0-101" fmla="*/ 0 w 1676900"/>
                    <a:gd name="connsiteY0-102" fmla="*/ 8876 h 855218"/>
                    <a:gd name="connsiteX1-103" fmla="*/ 1659145 w 1676900"/>
                    <a:gd name="connsiteY1-104" fmla="*/ 0 h 855218"/>
                    <a:gd name="connsiteX2-105" fmla="*/ 1676900 w 1676900"/>
                    <a:gd name="connsiteY2-106" fmla="*/ 855218 h 855218"/>
                    <a:gd name="connsiteX3-107" fmla="*/ 26633 w 1676900"/>
                    <a:gd name="connsiteY3-108" fmla="*/ 198272 h 855218"/>
                    <a:gd name="connsiteX4-109" fmla="*/ 0 w 1676900"/>
                    <a:gd name="connsiteY4-110" fmla="*/ 8876 h 855218"/>
                    <a:gd name="connsiteX0-111" fmla="*/ 8878 w 1685778"/>
                    <a:gd name="connsiteY0-112" fmla="*/ 8876 h 855218"/>
                    <a:gd name="connsiteX1-113" fmla="*/ 1668023 w 1685778"/>
                    <a:gd name="connsiteY1-114" fmla="*/ 0 h 855218"/>
                    <a:gd name="connsiteX2-115" fmla="*/ 1685778 w 1685778"/>
                    <a:gd name="connsiteY2-116" fmla="*/ 855218 h 855218"/>
                    <a:gd name="connsiteX3-117" fmla="*/ 0 w 1685778"/>
                    <a:gd name="connsiteY3-118" fmla="*/ 153884 h 855218"/>
                    <a:gd name="connsiteX4-119" fmla="*/ 8878 w 1685778"/>
                    <a:gd name="connsiteY4-120" fmla="*/ 8876 h 855218"/>
                    <a:gd name="connsiteX0-121" fmla="*/ 8878 w 1685778"/>
                    <a:gd name="connsiteY0-122" fmla="*/ 26632 h 872974"/>
                    <a:gd name="connsiteX1-123" fmla="*/ 1676901 w 1685778"/>
                    <a:gd name="connsiteY1-124" fmla="*/ 0 h 872974"/>
                    <a:gd name="connsiteX2-125" fmla="*/ 1685778 w 1685778"/>
                    <a:gd name="connsiteY2-126" fmla="*/ 872974 h 872974"/>
                    <a:gd name="connsiteX3-127" fmla="*/ 0 w 1685778"/>
                    <a:gd name="connsiteY3-128" fmla="*/ 171640 h 872974"/>
                    <a:gd name="connsiteX4-129" fmla="*/ 8878 w 1685778"/>
                    <a:gd name="connsiteY4-130" fmla="*/ 26632 h 872974"/>
                    <a:gd name="connsiteX0-131" fmla="*/ 8878 w 1694655"/>
                    <a:gd name="connsiteY0-132" fmla="*/ 26632 h 801953"/>
                    <a:gd name="connsiteX1-133" fmla="*/ 1676901 w 1694655"/>
                    <a:gd name="connsiteY1-134" fmla="*/ 0 h 801953"/>
                    <a:gd name="connsiteX2-135" fmla="*/ 1694655 w 1694655"/>
                    <a:gd name="connsiteY2-136" fmla="*/ 801953 h 801953"/>
                    <a:gd name="connsiteX3-137" fmla="*/ 0 w 1694655"/>
                    <a:gd name="connsiteY3-138" fmla="*/ 171640 h 801953"/>
                    <a:gd name="connsiteX4-139" fmla="*/ 8878 w 1694655"/>
                    <a:gd name="connsiteY4-140" fmla="*/ 26632 h 801953"/>
                    <a:gd name="connsiteX0-141" fmla="*/ 8878 w 1721288"/>
                    <a:gd name="connsiteY0-142" fmla="*/ 26632 h 872974"/>
                    <a:gd name="connsiteX1-143" fmla="*/ 1676901 w 1721288"/>
                    <a:gd name="connsiteY1-144" fmla="*/ 0 h 872974"/>
                    <a:gd name="connsiteX2-145" fmla="*/ 1721288 w 1721288"/>
                    <a:gd name="connsiteY2-146" fmla="*/ 872974 h 872974"/>
                    <a:gd name="connsiteX3-147" fmla="*/ 0 w 1721288"/>
                    <a:gd name="connsiteY3-148" fmla="*/ 171640 h 872974"/>
                    <a:gd name="connsiteX4-149" fmla="*/ 8878 w 1721288"/>
                    <a:gd name="connsiteY4-150" fmla="*/ 26632 h 872974"/>
                    <a:gd name="connsiteX0-151" fmla="*/ 8878 w 1676901"/>
                    <a:gd name="connsiteY0-152" fmla="*/ 26632 h 855219"/>
                    <a:gd name="connsiteX1-153" fmla="*/ 1676901 w 1676901"/>
                    <a:gd name="connsiteY1-154" fmla="*/ 0 h 855219"/>
                    <a:gd name="connsiteX2-155" fmla="*/ 1676900 w 1676901"/>
                    <a:gd name="connsiteY2-156" fmla="*/ 855219 h 855219"/>
                    <a:gd name="connsiteX3-157" fmla="*/ 0 w 1676901"/>
                    <a:gd name="connsiteY3-158" fmla="*/ 171640 h 855219"/>
                    <a:gd name="connsiteX4-159" fmla="*/ 8878 w 1676901"/>
                    <a:gd name="connsiteY4-160" fmla="*/ 26632 h 855219"/>
                    <a:gd name="connsiteX0-161" fmla="*/ 8878 w 1676901"/>
                    <a:gd name="connsiteY0-162" fmla="*/ 26632 h 943996"/>
                    <a:gd name="connsiteX1-163" fmla="*/ 1676901 w 1676901"/>
                    <a:gd name="connsiteY1-164" fmla="*/ 0 h 943996"/>
                    <a:gd name="connsiteX2-165" fmla="*/ 1668023 w 1676901"/>
                    <a:gd name="connsiteY2-166" fmla="*/ 943996 h 943996"/>
                    <a:gd name="connsiteX3-167" fmla="*/ 0 w 1676901"/>
                    <a:gd name="connsiteY3-168" fmla="*/ 171640 h 943996"/>
                    <a:gd name="connsiteX4-169" fmla="*/ 8878 w 1676901"/>
                    <a:gd name="connsiteY4-170" fmla="*/ 26632 h 943996"/>
                    <a:gd name="connsiteX0-171" fmla="*/ 8878 w 1676901"/>
                    <a:gd name="connsiteY0-172" fmla="*/ 26632 h 864097"/>
                    <a:gd name="connsiteX1-173" fmla="*/ 1676901 w 1676901"/>
                    <a:gd name="connsiteY1-174" fmla="*/ 0 h 864097"/>
                    <a:gd name="connsiteX2-175" fmla="*/ 1659145 w 1676901"/>
                    <a:gd name="connsiteY2-176" fmla="*/ 864097 h 864097"/>
                    <a:gd name="connsiteX3-177" fmla="*/ 0 w 1676901"/>
                    <a:gd name="connsiteY3-178" fmla="*/ 171640 h 864097"/>
                    <a:gd name="connsiteX4-179" fmla="*/ 8878 w 1676901"/>
                    <a:gd name="connsiteY4-180" fmla="*/ 26632 h 864097"/>
                    <a:gd name="connsiteX0-181" fmla="*/ 8878 w 1676901"/>
                    <a:gd name="connsiteY0-182" fmla="*/ 26632 h 997262"/>
                    <a:gd name="connsiteX1-183" fmla="*/ 1676901 w 1676901"/>
                    <a:gd name="connsiteY1-184" fmla="*/ 0 h 997262"/>
                    <a:gd name="connsiteX2-185" fmla="*/ 1641390 w 1676901"/>
                    <a:gd name="connsiteY2-186" fmla="*/ 997262 h 997262"/>
                    <a:gd name="connsiteX3-187" fmla="*/ 0 w 1676901"/>
                    <a:gd name="connsiteY3-188" fmla="*/ 171640 h 997262"/>
                    <a:gd name="connsiteX4-189" fmla="*/ 8878 w 1676901"/>
                    <a:gd name="connsiteY4-190" fmla="*/ 26632 h 997262"/>
                    <a:gd name="connsiteX0-191" fmla="*/ 8878 w 1676901"/>
                    <a:gd name="connsiteY0-192" fmla="*/ 26632 h 855219"/>
                    <a:gd name="connsiteX1-193" fmla="*/ 1676901 w 1676901"/>
                    <a:gd name="connsiteY1-194" fmla="*/ 0 h 855219"/>
                    <a:gd name="connsiteX2-195" fmla="*/ 1650267 w 1676901"/>
                    <a:gd name="connsiteY2-196" fmla="*/ 855219 h 855219"/>
                    <a:gd name="connsiteX3-197" fmla="*/ 0 w 1676901"/>
                    <a:gd name="connsiteY3-198" fmla="*/ 171640 h 855219"/>
                    <a:gd name="connsiteX4-199" fmla="*/ 8878 w 1676901"/>
                    <a:gd name="connsiteY4-200" fmla="*/ 26632 h 855219"/>
                    <a:gd name="connsiteX0-201" fmla="*/ 8878 w 1676901"/>
                    <a:gd name="connsiteY0-202" fmla="*/ 26632 h 935118"/>
                    <a:gd name="connsiteX1-203" fmla="*/ 1676901 w 1676901"/>
                    <a:gd name="connsiteY1-204" fmla="*/ 0 h 935118"/>
                    <a:gd name="connsiteX2-205" fmla="*/ 1668023 w 1676901"/>
                    <a:gd name="connsiteY2-206" fmla="*/ 935118 h 935118"/>
                    <a:gd name="connsiteX3-207" fmla="*/ 0 w 1676901"/>
                    <a:gd name="connsiteY3-208" fmla="*/ 171640 h 935118"/>
                    <a:gd name="connsiteX4-209" fmla="*/ 8878 w 1676901"/>
                    <a:gd name="connsiteY4-210" fmla="*/ 26632 h 935118"/>
                    <a:gd name="connsiteX0-211" fmla="*/ 8878 w 1676901"/>
                    <a:gd name="connsiteY0-212" fmla="*/ 26632 h 855219"/>
                    <a:gd name="connsiteX1-213" fmla="*/ 1676901 w 1676901"/>
                    <a:gd name="connsiteY1-214" fmla="*/ 0 h 855219"/>
                    <a:gd name="connsiteX2-215" fmla="*/ 1659145 w 1676901"/>
                    <a:gd name="connsiteY2-216" fmla="*/ 855219 h 855219"/>
                    <a:gd name="connsiteX3-217" fmla="*/ 0 w 1676901"/>
                    <a:gd name="connsiteY3-218" fmla="*/ 171640 h 855219"/>
                    <a:gd name="connsiteX4-219" fmla="*/ 8878 w 1676901"/>
                    <a:gd name="connsiteY4-220" fmla="*/ 26632 h 855219"/>
                    <a:gd name="connsiteX0-221" fmla="*/ 8878 w 1676901"/>
                    <a:gd name="connsiteY0-222" fmla="*/ 26632 h 864097"/>
                    <a:gd name="connsiteX1-223" fmla="*/ 1676901 w 1676901"/>
                    <a:gd name="connsiteY1-224" fmla="*/ 0 h 864097"/>
                    <a:gd name="connsiteX2-225" fmla="*/ 1668023 w 1676901"/>
                    <a:gd name="connsiteY2-226" fmla="*/ 864097 h 864097"/>
                    <a:gd name="connsiteX3-227" fmla="*/ 0 w 1676901"/>
                    <a:gd name="connsiteY3-228" fmla="*/ 171640 h 864097"/>
                    <a:gd name="connsiteX4-229" fmla="*/ 8878 w 1676901"/>
                    <a:gd name="connsiteY4-230" fmla="*/ 26632 h 864097"/>
                    <a:gd name="connsiteX0-231" fmla="*/ 8878 w 1676901"/>
                    <a:gd name="connsiteY0-232" fmla="*/ 26632 h 642156"/>
                    <a:gd name="connsiteX1-233" fmla="*/ 1676901 w 1676901"/>
                    <a:gd name="connsiteY1-234" fmla="*/ 0 h 642156"/>
                    <a:gd name="connsiteX2-235" fmla="*/ 1659145 w 1676901"/>
                    <a:gd name="connsiteY2-236" fmla="*/ 642156 h 642156"/>
                    <a:gd name="connsiteX3-237" fmla="*/ 0 w 1676901"/>
                    <a:gd name="connsiteY3-238" fmla="*/ 171640 h 642156"/>
                    <a:gd name="connsiteX4-239" fmla="*/ 8878 w 1676901"/>
                    <a:gd name="connsiteY4-240" fmla="*/ 26632 h 642156"/>
                    <a:gd name="connsiteX0-241" fmla="*/ 8878 w 1676901"/>
                    <a:gd name="connsiteY0-242" fmla="*/ 26632 h 864097"/>
                    <a:gd name="connsiteX1-243" fmla="*/ 1676901 w 1676901"/>
                    <a:gd name="connsiteY1-244" fmla="*/ 0 h 864097"/>
                    <a:gd name="connsiteX2-245" fmla="*/ 1659145 w 1676901"/>
                    <a:gd name="connsiteY2-246" fmla="*/ 864097 h 864097"/>
                    <a:gd name="connsiteX3-247" fmla="*/ 0 w 1676901"/>
                    <a:gd name="connsiteY3-248" fmla="*/ 171640 h 864097"/>
                    <a:gd name="connsiteX4-249" fmla="*/ 8878 w 1676901"/>
                    <a:gd name="connsiteY4-250" fmla="*/ 26632 h 864097"/>
                    <a:gd name="connsiteX0-251" fmla="*/ 8878 w 1676901"/>
                    <a:gd name="connsiteY0-252" fmla="*/ 26632 h 943996"/>
                    <a:gd name="connsiteX1-253" fmla="*/ 1676901 w 1676901"/>
                    <a:gd name="connsiteY1-254" fmla="*/ 0 h 943996"/>
                    <a:gd name="connsiteX2-255" fmla="*/ 1659145 w 1676901"/>
                    <a:gd name="connsiteY2-256" fmla="*/ 943996 h 943996"/>
                    <a:gd name="connsiteX3-257" fmla="*/ 0 w 1676901"/>
                    <a:gd name="connsiteY3-258" fmla="*/ 171640 h 943996"/>
                    <a:gd name="connsiteX4-259" fmla="*/ 8878 w 1676901"/>
                    <a:gd name="connsiteY4-260" fmla="*/ 26632 h 943996"/>
                    <a:gd name="connsiteX0-261" fmla="*/ 8878 w 1676901"/>
                    <a:gd name="connsiteY0-262" fmla="*/ 26632 h 872975"/>
                    <a:gd name="connsiteX1-263" fmla="*/ 1676901 w 1676901"/>
                    <a:gd name="connsiteY1-264" fmla="*/ 0 h 872975"/>
                    <a:gd name="connsiteX2-265" fmla="*/ 1668022 w 1676901"/>
                    <a:gd name="connsiteY2-266" fmla="*/ 872975 h 872975"/>
                    <a:gd name="connsiteX3-267" fmla="*/ 0 w 1676901"/>
                    <a:gd name="connsiteY3-268" fmla="*/ 171640 h 872975"/>
                    <a:gd name="connsiteX4-269" fmla="*/ 8878 w 1676901"/>
                    <a:gd name="connsiteY4-270" fmla="*/ 26632 h 872975"/>
                    <a:gd name="connsiteX0-271" fmla="*/ 0 w 1676901"/>
                    <a:gd name="connsiteY0-272" fmla="*/ 0 h 1618700"/>
                    <a:gd name="connsiteX1-273" fmla="*/ 1676901 w 1676901"/>
                    <a:gd name="connsiteY1-274" fmla="*/ 745725 h 1618700"/>
                    <a:gd name="connsiteX2-275" fmla="*/ 1668022 w 1676901"/>
                    <a:gd name="connsiteY2-276" fmla="*/ 1618700 h 1618700"/>
                    <a:gd name="connsiteX3-277" fmla="*/ 0 w 1676901"/>
                    <a:gd name="connsiteY3-278" fmla="*/ 917365 h 1618700"/>
                    <a:gd name="connsiteX4-279" fmla="*/ 0 w 1676901"/>
                    <a:gd name="connsiteY4-280" fmla="*/ 0 h 1618700"/>
                    <a:gd name="connsiteX0-281" fmla="*/ 0 w 1676901"/>
                    <a:gd name="connsiteY0-282" fmla="*/ 0 h 1618700"/>
                    <a:gd name="connsiteX1-283" fmla="*/ 1676901 w 1676901"/>
                    <a:gd name="connsiteY1-284" fmla="*/ 745725 h 1618700"/>
                    <a:gd name="connsiteX2-285" fmla="*/ 1668022 w 1676901"/>
                    <a:gd name="connsiteY2-286" fmla="*/ 1618700 h 1618700"/>
                    <a:gd name="connsiteX3-287" fmla="*/ 0 w 1676901"/>
                    <a:gd name="connsiteY3-288" fmla="*/ 100620 h 1618700"/>
                    <a:gd name="connsiteX4-289" fmla="*/ 0 w 1676901"/>
                    <a:gd name="connsiteY4-290" fmla="*/ 0 h 161870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676901" h="1618700">
                      <a:moveTo>
                        <a:pt x="0" y="0"/>
                      </a:moveTo>
                      <a:lnTo>
                        <a:pt x="1676901" y="745725"/>
                      </a:lnTo>
                      <a:cubicBezTo>
                        <a:pt x="1676901" y="1030798"/>
                        <a:pt x="1668022" y="1333627"/>
                        <a:pt x="1668022" y="1618700"/>
                      </a:cubicBezTo>
                      <a:lnTo>
                        <a:pt x="0" y="1006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35000">
                      <a:srgbClr val="FD9034">
                        <a:alpha val="0"/>
                      </a:srgbClr>
                    </a:gs>
                    <a:gs pos="80000">
                      <a:srgbClr val="FD9034">
                        <a:alpha val="85000"/>
                      </a:srgbClr>
                    </a:gs>
                  </a:gsLst>
                  <a:lin ang="6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 flipH="1">
                  <a:off x="8996629" y="3172950"/>
                  <a:ext cx="7773073" cy="1209190"/>
                </a:xfrm>
                <a:prstGeom prst="rect">
                  <a:avLst/>
                </a:prstGeom>
                <a:solidFill>
                  <a:srgbClr val="FD903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8697619" y="3238500"/>
                <a:ext cx="7773074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082675" algn="l"/>
                  </a:tabLst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๗.๑	ความเป็นส่วนตัว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Privacy)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5325712" y="4583569"/>
              <a:ext cx="11952555" cy="1209894"/>
              <a:chOff x="5325712" y="4583569"/>
              <a:chExt cx="11952555" cy="1209894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5325712" y="4583569"/>
                <a:ext cx="11952555" cy="1209894"/>
                <a:chOff x="6104589" y="4491864"/>
                <a:chExt cx="10665113" cy="1209894"/>
              </a:xfrm>
            </p:grpSpPr>
            <p:sp>
              <p:nvSpPr>
                <p:cNvPr id="20" name="Rectangle 4"/>
                <p:cNvSpPr/>
                <p:nvPr/>
              </p:nvSpPr>
              <p:spPr>
                <a:xfrm rot="10800000" flipH="1">
                  <a:off x="6104589" y="4491864"/>
                  <a:ext cx="2928197" cy="1209192"/>
                </a:xfrm>
                <a:custGeom>
                  <a:avLst/>
                  <a:gdLst>
                    <a:gd name="connsiteX0" fmla="*/ 0 w 1872208"/>
                    <a:gd name="connsiteY0" fmla="*/ 0 h 864096"/>
                    <a:gd name="connsiteX1" fmla="*/ 1872208 w 1872208"/>
                    <a:gd name="connsiteY1" fmla="*/ 0 h 864096"/>
                    <a:gd name="connsiteX2" fmla="*/ 1872208 w 1872208"/>
                    <a:gd name="connsiteY2" fmla="*/ 864096 h 864096"/>
                    <a:gd name="connsiteX3" fmla="*/ 0 w 1872208"/>
                    <a:gd name="connsiteY3" fmla="*/ 864096 h 864096"/>
                    <a:gd name="connsiteX4" fmla="*/ 0 w 1872208"/>
                    <a:gd name="connsiteY4" fmla="*/ 0 h 864096"/>
                    <a:gd name="connsiteX0-1" fmla="*/ 0 w 1872208"/>
                    <a:gd name="connsiteY0-2" fmla="*/ 0 h 1849518"/>
                    <a:gd name="connsiteX1-3" fmla="*/ 1872208 w 1872208"/>
                    <a:gd name="connsiteY1-4" fmla="*/ 0 h 1849518"/>
                    <a:gd name="connsiteX2-5" fmla="*/ 1872208 w 1872208"/>
                    <a:gd name="connsiteY2-6" fmla="*/ 864096 h 1849518"/>
                    <a:gd name="connsiteX3-7" fmla="*/ 230819 w 1872208"/>
                    <a:gd name="connsiteY3-8" fmla="*/ 1849518 h 1849518"/>
                    <a:gd name="connsiteX4-9" fmla="*/ 0 w 1872208"/>
                    <a:gd name="connsiteY4-10" fmla="*/ 0 h 1849518"/>
                    <a:gd name="connsiteX0-11" fmla="*/ 0 w 1650267"/>
                    <a:gd name="connsiteY0-12" fmla="*/ 1784411 h 1849518"/>
                    <a:gd name="connsiteX1-13" fmla="*/ 1650267 w 1650267"/>
                    <a:gd name="connsiteY1-14" fmla="*/ 0 h 1849518"/>
                    <a:gd name="connsiteX2-15" fmla="*/ 1650267 w 1650267"/>
                    <a:gd name="connsiteY2-16" fmla="*/ 864096 h 1849518"/>
                    <a:gd name="connsiteX3-17" fmla="*/ 8878 w 1650267"/>
                    <a:gd name="connsiteY3-18" fmla="*/ 1849518 h 1849518"/>
                    <a:gd name="connsiteX4-19" fmla="*/ 0 w 1650267"/>
                    <a:gd name="connsiteY4-20" fmla="*/ 1784411 h 1849518"/>
                    <a:gd name="connsiteX0-21" fmla="*/ 0 w 1668022"/>
                    <a:gd name="connsiteY0-22" fmla="*/ 1784411 h 1849518"/>
                    <a:gd name="connsiteX1-23" fmla="*/ 1650267 w 1668022"/>
                    <a:gd name="connsiteY1-24" fmla="*/ 0 h 1849518"/>
                    <a:gd name="connsiteX2-25" fmla="*/ 1668022 w 1668022"/>
                    <a:gd name="connsiteY2-26" fmla="*/ 855218 h 1849518"/>
                    <a:gd name="connsiteX3-27" fmla="*/ 8878 w 1668022"/>
                    <a:gd name="connsiteY3-28" fmla="*/ 1849518 h 1849518"/>
                    <a:gd name="connsiteX4-29" fmla="*/ 0 w 1668022"/>
                    <a:gd name="connsiteY4-30" fmla="*/ 1784411 h 1849518"/>
                    <a:gd name="connsiteX0-31" fmla="*/ 0 w 1659145"/>
                    <a:gd name="connsiteY0-32" fmla="*/ 843378 h 1849518"/>
                    <a:gd name="connsiteX1-33" fmla="*/ 1641390 w 1659145"/>
                    <a:gd name="connsiteY1-34" fmla="*/ 0 h 1849518"/>
                    <a:gd name="connsiteX2-35" fmla="*/ 1659145 w 1659145"/>
                    <a:gd name="connsiteY2-36" fmla="*/ 855218 h 1849518"/>
                    <a:gd name="connsiteX3-37" fmla="*/ 1 w 1659145"/>
                    <a:gd name="connsiteY3-38" fmla="*/ 1849518 h 1849518"/>
                    <a:gd name="connsiteX4-39" fmla="*/ 0 w 1659145"/>
                    <a:gd name="connsiteY4-40" fmla="*/ 843378 h 1849518"/>
                    <a:gd name="connsiteX0-41" fmla="*/ 0 w 1659145"/>
                    <a:gd name="connsiteY0-42" fmla="*/ 843378 h 945987"/>
                    <a:gd name="connsiteX1-43" fmla="*/ 1641390 w 1659145"/>
                    <a:gd name="connsiteY1-44" fmla="*/ 0 h 945987"/>
                    <a:gd name="connsiteX2-45" fmla="*/ 1659145 w 1659145"/>
                    <a:gd name="connsiteY2-46" fmla="*/ 855218 h 945987"/>
                    <a:gd name="connsiteX3-47" fmla="*/ 8878 w 1659145"/>
                    <a:gd name="connsiteY3-48" fmla="*/ 890730 h 945987"/>
                    <a:gd name="connsiteX4-49" fmla="*/ 0 w 1659145"/>
                    <a:gd name="connsiteY4-50" fmla="*/ 843378 h 945987"/>
                    <a:gd name="connsiteX0-51" fmla="*/ 17755 w 1676900"/>
                    <a:gd name="connsiteY0-52" fmla="*/ 843378 h 948353"/>
                    <a:gd name="connsiteX1-53" fmla="*/ 1659145 w 1676900"/>
                    <a:gd name="connsiteY1-54" fmla="*/ 0 h 948353"/>
                    <a:gd name="connsiteX2-55" fmla="*/ 1676900 w 1676900"/>
                    <a:gd name="connsiteY2-56" fmla="*/ 855218 h 948353"/>
                    <a:gd name="connsiteX3-57" fmla="*/ 0 w 1676900"/>
                    <a:gd name="connsiteY3-58" fmla="*/ 908486 h 948353"/>
                    <a:gd name="connsiteX4-59" fmla="*/ 17755 w 1676900"/>
                    <a:gd name="connsiteY4-60" fmla="*/ 843378 h 948353"/>
                    <a:gd name="connsiteX0-61" fmla="*/ 8878 w 1676900"/>
                    <a:gd name="connsiteY0-62" fmla="*/ 923277 h 1018421"/>
                    <a:gd name="connsiteX1-63" fmla="*/ 1659145 w 1676900"/>
                    <a:gd name="connsiteY1-64" fmla="*/ 0 h 1018421"/>
                    <a:gd name="connsiteX2-65" fmla="*/ 1676900 w 1676900"/>
                    <a:gd name="connsiteY2-66" fmla="*/ 855218 h 1018421"/>
                    <a:gd name="connsiteX3-67" fmla="*/ 0 w 1676900"/>
                    <a:gd name="connsiteY3-68" fmla="*/ 908486 h 1018421"/>
                    <a:gd name="connsiteX4-69" fmla="*/ 8878 w 1676900"/>
                    <a:gd name="connsiteY4-70" fmla="*/ 923277 h 1018421"/>
                    <a:gd name="connsiteX0-71" fmla="*/ 0 w 1685778"/>
                    <a:gd name="connsiteY0-72" fmla="*/ 905521 h 1002679"/>
                    <a:gd name="connsiteX1-73" fmla="*/ 1668023 w 1685778"/>
                    <a:gd name="connsiteY1-74" fmla="*/ 0 h 1002679"/>
                    <a:gd name="connsiteX2-75" fmla="*/ 1685778 w 1685778"/>
                    <a:gd name="connsiteY2-76" fmla="*/ 855218 h 1002679"/>
                    <a:gd name="connsiteX3-77" fmla="*/ 8878 w 1685778"/>
                    <a:gd name="connsiteY3-78" fmla="*/ 908486 h 1002679"/>
                    <a:gd name="connsiteX4-79" fmla="*/ 0 w 1685778"/>
                    <a:gd name="connsiteY4-80" fmla="*/ 905521 h 1002679"/>
                    <a:gd name="connsiteX0-81" fmla="*/ 0 w 1676900"/>
                    <a:gd name="connsiteY0-82" fmla="*/ 35509 h 908486"/>
                    <a:gd name="connsiteX1-83" fmla="*/ 1659145 w 1676900"/>
                    <a:gd name="connsiteY1-84" fmla="*/ 0 h 908486"/>
                    <a:gd name="connsiteX2-85" fmla="*/ 1676900 w 1676900"/>
                    <a:gd name="connsiteY2-86" fmla="*/ 855218 h 908486"/>
                    <a:gd name="connsiteX3-87" fmla="*/ 0 w 1676900"/>
                    <a:gd name="connsiteY3-88" fmla="*/ 908486 h 908486"/>
                    <a:gd name="connsiteX4-89" fmla="*/ 0 w 1676900"/>
                    <a:gd name="connsiteY4-90" fmla="*/ 35509 h 908486"/>
                    <a:gd name="connsiteX0-91" fmla="*/ 0 w 1676900"/>
                    <a:gd name="connsiteY0-92" fmla="*/ 35509 h 855218"/>
                    <a:gd name="connsiteX1-93" fmla="*/ 1659145 w 1676900"/>
                    <a:gd name="connsiteY1-94" fmla="*/ 0 h 855218"/>
                    <a:gd name="connsiteX2-95" fmla="*/ 1676900 w 1676900"/>
                    <a:gd name="connsiteY2-96" fmla="*/ 855218 h 855218"/>
                    <a:gd name="connsiteX3-97" fmla="*/ 26633 w 1676900"/>
                    <a:gd name="connsiteY3-98" fmla="*/ 198272 h 855218"/>
                    <a:gd name="connsiteX4-99" fmla="*/ 0 w 1676900"/>
                    <a:gd name="connsiteY4-100" fmla="*/ 35509 h 855218"/>
                    <a:gd name="connsiteX0-101" fmla="*/ 0 w 1676900"/>
                    <a:gd name="connsiteY0-102" fmla="*/ 8876 h 855218"/>
                    <a:gd name="connsiteX1-103" fmla="*/ 1659145 w 1676900"/>
                    <a:gd name="connsiteY1-104" fmla="*/ 0 h 855218"/>
                    <a:gd name="connsiteX2-105" fmla="*/ 1676900 w 1676900"/>
                    <a:gd name="connsiteY2-106" fmla="*/ 855218 h 855218"/>
                    <a:gd name="connsiteX3-107" fmla="*/ 26633 w 1676900"/>
                    <a:gd name="connsiteY3-108" fmla="*/ 198272 h 855218"/>
                    <a:gd name="connsiteX4-109" fmla="*/ 0 w 1676900"/>
                    <a:gd name="connsiteY4-110" fmla="*/ 8876 h 855218"/>
                    <a:gd name="connsiteX0-111" fmla="*/ 8878 w 1685778"/>
                    <a:gd name="connsiteY0-112" fmla="*/ 8876 h 855218"/>
                    <a:gd name="connsiteX1-113" fmla="*/ 1668023 w 1685778"/>
                    <a:gd name="connsiteY1-114" fmla="*/ 0 h 855218"/>
                    <a:gd name="connsiteX2-115" fmla="*/ 1685778 w 1685778"/>
                    <a:gd name="connsiteY2-116" fmla="*/ 855218 h 855218"/>
                    <a:gd name="connsiteX3-117" fmla="*/ 0 w 1685778"/>
                    <a:gd name="connsiteY3-118" fmla="*/ 153884 h 855218"/>
                    <a:gd name="connsiteX4-119" fmla="*/ 8878 w 1685778"/>
                    <a:gd name="connsiteY4-120" fmla="*/ 8876 h 855218"/>
                    <a:gd name="connsiteX0-121" fmla="*/ 8878 w 1685778"/>
                    <a:gd name="connsiteY0-122" fmla="*/ 26632 h 872974"/>
                    <a:gd name="connsiteX1-123" fmla="*/ 1676901 w 1685778"/>
                    <a:gd name="connsiteY1-124" fmla="*/ 0 h 872974"/>
                    <a:gd name="connsiteX2-125" fmla="*/ 1685778 w 1685778"/>
                    <a:gd name="connsiteY2-126" fmla="*/ 872974 h 872974"/>
                    <a:gd name="connsiteX3-127" fmla="*/ 0 w 1685778"/>
                    <a:gd name="connsiteY3-128" fmla="*/ 171640 h 872974"/>
                    <a:gd name="connsiteX4-129" fmla="*/ 8878 w 1685778"/>
                    <a:gd name="connsiteY4-130" fmla="*/ 26632 h 872974"/>
                    <a:gd name="connsiteX0-131" fmla="*/ 8878 w 1694655"/>
                    <a:gd name="connsiteY0-132" fmla="*/ 26632 h 801953"/>
                    <a:gd name="connsiteX1-133" fmla="*/ 1676901 w 1694655"/>
                    <a:gd name="connsiteY1-134" fmla="*/ 0 h 801953"/>
                    <a:gd name="connsiteX2-135" fmla="*/ 1694655 w 1694655"/>
                    <a:gd name="connsiteY2-136" fmla="*/ 801953 h 801953"/>
                    <a:gd name="connsiteX3-137" fmla="*/ 0 w 1694655"/>
                    <a:gd name="connsiteY3-138" fmla="*/ 171640 h 801953"/>
                    <a:gd name="connsiteX4-139" fmla="*/ 8878 w 1694655"/>
                    <a:gd name="connsiteY4-140" fmla="*/ 26632 h 801953"/>
                    <a:gd name="connsiteX0-141" fmla="*/ 8878 w 1721288"/>
                    <a:gd name="connsiteY0-142" fmla="*/ 26632 h 872974"/>
                    <a:gd name="connsiteX1-143" fmla="*/ 1676901 w 1721288"/>
                    <a:gd name="connsiteY1-144" fmla="*/ 0 h 872974"/>
                    <a:gd name="connsiteX2-145" fmla="*/ 1721288 w 1721288"/>
                    <a:gd name="connsiteY2-146" fmla="*/ 872974 h 872974"/>
                    <a:gd name="connsiteX3-147" fmla="*/ 0 w 1721288"/>
                    <a:gd name="connsiteY3-148" fmla="*/ 171640 h 872974"/>
                    <a:gd name="connsiteX4-149" fmla="*/ 8878 w 1721288"/>
                    <a:gd name="connsiteY4-150" fmla="*/ 26632 h 872974"/>
                    <a:gd name="connsiteX0-151" fmla="*/ 8878 w 1676901"/>
                    <a:gd name="connsiteY0-152" fmla="*/ 26632 h 855219"/>
                    <a:gd name="connsiteX1-153" fmla="*/ 1676901 w 1676901"/>
                    <a:gd name="connsiteY1-154" fmla="*/ 0 h 855219"/>
                    <a:gd name="connsiteX2-155" fmla="*/ 1676900 w 1676901"/>
                    <a:gd name="connsiteY2-156" fmla="*/ 855219 h 855219"/>
                    <a:gd name="connsiteX3-157" fmla="*/ 0 w 1676901"/>
                    <a:gd name="connsiteY3-158" fmla="*/ 171640 h 855219"/>
                    <a:gd name="connsiteX4-159" fmla="*/ 8878 w 1676901"/>
                    <a:gd name="connsiteY4-160" fmla="*/ 26632 h 855219"/>
                    <a:gd name="connsiteX0-161" fmla="*/ 8878 w 1676901"/>
                    <a:gd name="connsiteY0-162" fmla="*/ 26632 h 943996"/>
                    <a:gd name="connsiteX1-163" fmla="*/ 1676901 w 1676901"/>
                    <a:gd name="connsiteY1-164" fmla="*/ 0 h 943996"/>
                    <a:gd name="connsiteX2-165" fmla="*/ 1668023 w 1676901"/>
                    <a:gd name="connsiteY2-166" fmla="*/ 943996 h 943996"/>
                    <a:gd name="connsiteX3-167" fmla="*/ 0 w 1676901"/>
                    <a:gd name="connsiteY3-168" fmla="*/ 171640 h 943996"/>
                    <a:gd name="connsiteX4-169" fmla="*/ 8878 w 1676901"/>
                    <a:gd name="connsiteY4-170" fmla="*/ 26632 h 943996"/>
                    <a:gd name="connsiteX0-171" fmla="*/ 8878 w 1676901"/>
                    <a:gd name="connsiteY0-172" fmla="*/ 26632 h 864097"/>
                    <a:gd name="connsiteX1-173" fmla="*/ 1676901 w 1676901"/>
                    <a:gd name="connsiteY1-174" fmla="*/ 0 h 864097"/>
                    <a:gd name="connsiteX2-175" fmla="*/ 1659145 w 1676901"/>
                    <a:gd name="connsiteY2-176" fmla="*/ 864097 h 864097"/>
                    <a:gd name="connsiteX3-177" fmla="*/ 0 w 1676901"/>
                    <a:gd name="connsiteY3-178" fmla="*/ 171640 h 864097"/>
                    <a:gd name="connsiteX4-179" fmla="*/ 8878 w 1676901"/>
                    <a:gd name="connsiteY4-180" fmla="*/ 26632 h 864097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676901" h="864097">
                      <a:moveTo>
                        <a:pt x="8878" y="26632"/>
                      </a:moveTo>
                      <a:lnTo>
                        <a:pt x="1676901" y="0"/>
                      </a:lnTo>
                      <a:cubicBezTo>
                        <a:pt x="1676901" y="285073"/>
                        <a:pt x="1659145" y="579024"/>
                        <a:pt x="1659145" y="864097"/>
                      </a:cubicBezTo>
                      <a:lnTo>
                        <a:pt x="0" y="171640"/>
                      </a:lnTo>
                      <a:lnTo>
                        <a:pt x="8878" y="26632"/>
                      </a:lnTo>
                      <a:close/>
                    </a:path>
                  </a:pathLst>
                </a:custGeom>
                <a:gradFill flip="none" rotWithShape="1">
                  <a:gsLst>
                    <a:gs pos="35000">
                      <a:srgbClr val="7CEC32">
                        <a:alpha val="0"/>
                      </a:srgbClr>
                    </a:gs>
                    <a:gs pos="80000">
                      <a:srgbClr val="7CEC32">
                        <a:alpha val="85000"/>
                      </a:srgbClr>
                    </a:gs>
                  </a:gsLst>
                  <a:lin ang="210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 flipH="1">
                  <a:off x="8996629" y="4492568"/>
                  <a:ext cx="7773073" cy="1209190"/>
                </a:xfrm>
                <a:prstGeom prst="rect">
                  <a:avLst/>
                </a:prstGeom>
                <a:solidFill>
                  <a:srgbClr val="7CEC3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8697619" y="4602645"/>
                <a:ext cx="8450518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082675" algn="l"/>
                  </a:tabLst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๗.๒	ความถูกต้องแม่นยํา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Accuracy)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5317123" y="5705478"/>
              <a:ext cx="11980277" cy="1407602"/>
              <a:chOff x="5317123" y="5705478"/>
              <a:chExt cx="11980277" cy="1407602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5317123" y="5705478"/>
                <a:ext cx="11980277" cy="1407602"/>
                <a:chOff x="6096000" y="5613773"/>
                <a:chExt cx="10689849" cy="1407602"/>
              </a:xfrm>
            </p:grpSpPr>
            <p:sp>
              <p:nvSpPr>
                <p:cNvPr id="23" name="Rectangle 22"/>
                <p:cNvSpPr/>
                <p:nvPr/>
              </p:nvSpPr>
              <p:spPr>
                <a:xfrm flipH="1">
                  <a:off x="9012776" y="5812185"/>
                  <a:ext cx="7773073" cy="1209190"/>
                </a:xfrm>
                <a:prstGeom prst="rect">
                  <a:avLst/>
                </a:prstGeom>
                <a:solidFill>
                  <a:srgbClr val="17B6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26" name="Rectangle 4"/>
                <p:cNvSpPr/>
                <p:nvPr/>
              </p:nvSpPr>
              <p:spPr>
                <a:xfrm rot="10800000" flipH="1">
                  <a:off x="6096000" y="5613773"/>
                  <a:ext cx="2943697" cy="1403119"/>
                </a:xfrm>
                <a:custGeom>
                  <a:avLst/>
                  <a:gdLst>
                    <a:gd name="connsiteX0" fmla="*/ 0 w 1872208"/>
                    <a:gd name="connsiteY0" fmla="*/ 0 h 864096"/>
                    <a:gd name="connsiteX1" fmla="*/ 1872208 w 1872208"/>
                    <a:gd name="connsiteY1" fmla="*/ 0 h 864096"/>
                    <a:gd name="connsiteX2" fmla="*/ 1872208 w 1872208"/>
                    <a:gd name="connsiteY2" fmla="*/ 864096 h 864096"/>
                    <a:gd name="connsiteX3" fmla="*/ 0 w 1872208"/>
                    <a:gd name="connsiteY3" fmla="*/ 864096 h 864096"/>
                    <a:gd name="connsiteX4" fmla="*/ 0 w 1872208"/>
                    <a:gd name="connsiteY4" fmla="*/ 0 h 864096"/>
                    <a:gd name="connsiteX0-1" fmla="*/ 0 w 1872208"/>
                    <a:gd name="connsiteY0-2" fmla="*/ 0 h 1849518"/>
                    <a:gd name="connsiteX1-3" fmla="*/ 1872208 w 1872208"/>
                    <a:gd name="connsiteY1-4" fmla="*/ 0 h 1849518"/>
                    <a:gd name="connsiteX2-5" fmla="*/ 1872208 w 1872208"/>
                    <a:gd name="connsiteY2-6" fmla="*/ 864096 h 1849518"/>
                    <a:gd name="connsiteX3-7" fmla="*/ 230819 w 1872208"/>
                    <a:gd name="connsiteY3-8" fmla="*/ 1849518 h 1849518"/>
                    <a:gd name="connsiteX4-9" fmla="*/ 0 w 1872208"/>
                    <a:gd name="connsiteY4-10" fmla="*/ 0 h 1849518"/>
                    <a:gd name="connsiteX0-11" fmla="*/ 0 w 1650267"/>
                    <a:gd name="connsiteY0-12" fmla="*/ 1784411 h 1849518"/>
                    <a:gd name="connsiteX1-13" fmla="*/ 1650267 w 1650267"/>
                    <a:gd name="connsiteY1-14" fmla="*/ 0 h 1849518"/>
                    <a:gd name="connsiteX2-15" fmla="*/ 1650267 w 1650267"/>
                    <a:gd name="connsiteY2-16" fmla="*/ 864096 h 1849518"/>
                    <a:gd name="connsiteX3-17" fmla="*/ 8878 w 1650267"/>
                    <a:gd name="connsiteY3-18" fmla="*/ 1849518 h 1849518"/>
                    <a:gd name="connsiteX4-19" fmla="*/ 0 w 1650267"/>
                    <a:gd name="connsiteY4-20" fmla="*/ 1784411 h 1849518"/>
                    <a:gd name="connsiteX0-21" fmla="*/ 0 w 1668022"/>
                    <a:gd name="connsiteY0-22" fmla="*/ 1784411 h 1849518"/>
                    <a:gd name="connsiteX1-23" fmla="*/ 1650267 w 1668022"/>
                    <a:gd name="connsiteY1-24" fmla="*/ 0 h 1849518"/>
                    <a:gd name="connsiteX2-25" fmla="*/ 1668022 w 1668022"/>
                    <a:gd name="connsiteY2-26" fmla="*/ 855218 h 1849518"/>
                    <a:gd name="connsiteX3-27" fmla="*/ 8878 w 1668022"/>
                    <a:gd name="connsiteY3-28" fmla="*/ 1849518 h 1849518"/>
                    <a:gd name="connsiteX4-29" fmla="*/ 0 w 1668022"/>
                    <a:gd name="connsiteY4-30" fmla="*/ 1784411 h 1849518"/>
                    <a:gd name="connsiteX0-31" fmla="*/ 0 w 1659145"/>
                    <a:gd name="connsiteY0-32" fmla="*/ 843378 h 1849518"/>
                    <a:gd name="connsiteX1-33" fmla="*/ 1641390 w 1659145"/>
                    <a:gd name="connsiteY1-34" fmla="*/ 0 h 1849518"/>
                    <a:gd name="connsiteX2-35" fmla="*/ 1659145 w 1659145"/>
                    <a:gd name="connsiteY2-36" fmla="*/ 855218 h 1849518"/>
                    <a:gd name="connsiteX3-37" fmla="*/ 1 w 1659145"/>
                    <a:gd name="connsiteY3-38" fmla="*/ 1849518 h 1849518"/>
                    <a:gd name="connsiteX4-39" fmla="*/ 0 w 1659145"/>
                    <a:gd name="connsiteY4-40" fmla="*/ 843378 h 1849518"/>
                    <a:gd name="connsiteX0-41" fmla="*/ 0 w 1659145"/>
                    <a:gd name="connsiteY0-42" fmla="*/ 843378 h 945987"/>
                    <a:gd name="connsiteX1-43" fmla="*/ 1641390 w 1659145"/>
                    <a:gd name="connsiteY1-44" fmla="*/ 0 h 945987"/>
                    <a:gd name="connsiteX2-45" fmla="*/ 1659145 w 1659145"/>
                    <a:gd name="connsiteY2-46" fmla="*/ 855218 h 945987"/>
                    <a:gd name="connsiteX3-47" fmla="*/ 8878 w 1659145"/>
                    <a:gd name="connsiteY3-48" fmla="*/ 890730 h 945987"/>
                    <a:gd name="connsiteX4-49" fmla="*/ 0 w 1659145"/>
                    <a:gd name="connsiteY4-50" fmla="*/ 843378 h 945987"/>
                    <a:gd name="connsiteX0-51" fmla="*/ 17755 w 1676900"/>
                    <a:gd name="connsiteY0-52" fmla="*/ 843378 h 948353"/>
                    <a:gd name="connsiteX1-53" fmla="*/ 1659145 w 1676900"/>
                    <a:gd name="connsiteY1-54" fmla="*/ 0 h 948353"/>
                    <a:gd name="connsiteX2-55" fmla="*/ 1676900 w 1676900"/>
                    <a:gd name="connsiteY2-56" fmla="*/ 855218 h 948353"/>
                    <a:gd name="connsiteX3-57" fmla="*/ 0 w 1676900"/>
                    <a:gd name="connsiteY3-58" fmla="*/ 908486 h 948353"/>
                    <a:gd name="connsiteX4-59" fmla="*/ 17755 w 1676900"/>
                    <a:gd name="connsiteY4-60" fmla="*/ 843378 h 948353"/>
                    <a:gd name="connsiteX0-61" fmla="*/ 8878 w 1676900"/>
                    <a:gd name="connsiteY0-62" fmla="*/ 923277 h 1018421"/>
                    <a:gd name="connsiteX1-63" fmla="*/ 1659145 w 1676900"/>
                    <a:gd name="connsiteY1-64" fmla="*/ 0 h 1018421"/>
                    <a:gd name="connsiteX2-65" fmla="*/ 1676900 w 1676900"/>
                    <a:gd name="connsiteY2-66" fmla="*/ 855218 h 1018421"/>
                    <a:gd name="connsiteX3-67" fmla="*/ 0 w 1676900"/>
                    <a:gd name="connsiteY3-68" fmla="*/ 908486 h 1018421"/>
                    <a:gd name="connsiteX4-69" fmla="*/ 8878 w 1676900"/>
                    <a:gd name="connsiteY4-70" fmla="*/ 923277 h 1018421"/>
                    <a:gd name="connsiteX0-71" fmla="*/ 0 w 1685778"/>
                    <a:gd name="connsiteY0-72" fmla="*/ 905521 h 1002679"/>
                    <a:gd name="connsiteX1-73" fmla="*/ 1668023 w 1685778"/>
                    <a:gd name="connsiteY1-74" fmla="*/ 0 h 1002679"/>
                    <a:gd name="connsiteX2-75" fmla="*/ 1685778 w 1685778"/>
                    <a:gd name="connsiteY2-76" fmla="*/ 855218 h 1002679"/>
                    <a:gd name="connsiteX3-77" fmla="*/ 8878 w 1685778"/>
                    <a:gd name="connsiteY3-78" fmla="*/ 908486 h 1002679"/>
                    <a:gd name="connsiteX4-79" fmla="*/ 0 w 1685778"/>
                    <a:gd name="connsiteY4-80" fmla="*/ 905521 h 1002679"/>
                    <a:gd name="connsiteX0-81" fmla="*/ 0 w 1685778"/>
                    <a:gd name="connsiteY0-82" fmla="*/ 905521 h 1002679"/>
                    <a:gd name="connsiteX1-83" fmla="*/ 1678467 w 1685778"/>
                    <a:gd name="connsiteY1-84" fmla="*/ 0 h 1002679"/>
                    <a:gd name="connsiteX2-85" fmla="*/ 1685778 w 1685778"/>
                    <a:gd name="connsiteY2-86" fmla="*/ 855218 h 1002679"/>
                    <a:gd name="connsiteX3-87" fmla="*/ 8878 w 1685778"/>
                    <a:gd name="connsiteY3-88" fmla="*/ 908486 h 1002679"/>
                    <a:gd name="connsiteX4-89" fmla="*/ 0 w 1685778"/>
                    <a:gd name="connsiteY4-90" fmla="*/ 905521 h 100267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685778" h="1002679">
                      <a:moveTo>
                        <a:pt x="0" y="905521"/>
                      </a:moveTo>
                      <a:lnTo>
                        <a:pt x="1678467" y="0"/>
                      </a:lnTo>
                      <a:lnTo>
                        <a:pt x="1685778" y="855218"/>
                      </a:lnTo>
                      <a:lnTo>
                        <a:pt x="8878" y="908486"/>
                      </a:lnTo>
                      <a:cubicBezTo>
                        <a:pt x="8878" y="573106"/>
                        <a:pt x="0" y="1240901"/>
                        <a:pt x="0" y="90552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5000">
                      <a:srgbClr val="17B6FF">
                        <a:alpha val="0"/>
                      </a:srgbClr>
                    </a:gs>
                    <a:gs pos="80000">
                      <a:srgbClr val="17B6FF">
                        <a:alpha val="85000"/>
                      </a:srgbClr>
                    </a:gs>
                  </a:gsLst>
                  <a:lin ang="210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8697619" y="5905500"/>
                <a:ext cx="8450518" cy="9218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082675" algn="l"/>
                  </a:tabLst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๗.๓	ความเป็นเจ้าของ 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Property)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5336053" y="5636881"/>
              <a:ext cx="11959063" cy="3134344"/>
              <a:chOff x="5336053" y="5881807"/>
              <a:chExt cx="11959063" cy="3134344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336053" y="5881807"/>
                <a:ext cx="11959063" cy="3134344"/>
                <a:chOff x="6114931" y="5790102"/>
                <a:chExt cx="10670920" cy="2560621"/>
              </a:xfrm>
            </p:grpSpPr>
            <p:sp>
              <p:nvSpPr>
                <p:cNvPr id="21" name="Rectangle 20"/>
                <p:cNvSpPr/>
                <p:nvPr/>
              </p:nvSpPr>
              <p:spPr>
                <a:xfrm flipH="1">
                  <a:off x="9012778" y="7131803"/>
                  <a:ext cx="7773073" cy="1209190"/>
                </a:xfrm>
                <a:prstGeom prst="rect">
                  <a:avLst/>
                </a:prstGeom>
                <a:solidFill>
                  <a:srgbClr val="DC00C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  <p:sp>
              <p:nvSpPr>
                <p:cNvPr id="22" name="Rectangle 4"/>
                <p:cNvSpPr/>
                <p:nvPr/>
              </p:nvSpPr>
              <p:spPr>
                <a:xfrm rot="10800000" flipH="1">
                  <a:off x="6114931" y="5790102"/>
                  <a:ext cx="2916855" cy="2560621"/>
                </a:xfrm>
                <a:custGeom>
                  <a:avLst/>
                  <a:gdLst>
                    <a:gd name="connsiteX0" fmla="*/ 0 w 1872208"/>
                    <a:gd name="connsiteY0" fmla="*/ 0 h 864096"/>
                    <a:gd name="connsiteX1" fmla="*/ 1872208 w 1872208"/>
                    <a:gd name="connsiteY1" fmla="*/ 0 h 864096"/>
                    <a:gd name="connsiteX2" fmla="*/ 1872208 w 1872208"/>
                    <a:gd name="connsiteY2" fmla="*/ 864096 h 864096"/>
                    <a:gd name="connsiteX3" fmla="*/ 0 w 1872208"/>
                    <a:gd name="connsiteY3" fmla="*/ 864096 h 864096"/>
                    <a:gd name="connsiteX4" fmla="*/ 0 w 1872208"/>
                    <a:gd name="connsiteY4" fmla="*/ 0 h 864096"/>
                    <a:gd name="connsiteX0-1" fmla="*/ 0 w 1872208"/>
                    <a:gd name="connsiteY0-2" fmla="*/ 0 h 1849518"/>
                    <a:gd name="connsiteX1-3" fmla="*/ 1872208 w 1872208"/>
                    <a:gd name="connsiteY1-4" fmla="*/ 0 h 1849518"/>
                    <a:gd name="connsiteX2-5" fmla="*/ 1872208 w 1872208"/>
                    <a:gd name="connsiteY2-6" fmla="*/ 864096 h 1849518"/>
                    <a:gd name="connsiteX3-7" fmla="*/ 230819 w 1872208"/>
                    <a:gd name="connsiteY3-8" fmla="*/ 1849518 h 1849518"/>
                    <a:gd name="connsiteX4-9" fmla="*/ 0 w 1872208"/>
                    <a:gd name="connsiteY4-10" fmla="*/ 0 h 1849518"/>
                    <a:gd name="connsiteX0-11" fmla="*/ 0 w 1650267"/>
                    <a:gd name="connsiteY0-12" fmla="*/ 1784411 h 1849518"/>
                    <a:gd name="connsiteX1-13" fmla="*/ 1650267 w 1650267"/>
                    <a:gd name="connsiteY1-14" fmla="*/ 0 h 1849518"/>
                    <a:gd name="connsiteX2-15" fmla="*/ 1650267 w 1650267"/>
                    <a:gd name="connsiteY2-16" fmla="*/ 864096 h 1849518"/>
                    <a:gd name="connsiteX3-17" fmla="*/ 8878 w 1650267"/>
                    <a:gd name="connsiteY3-18" fmla="*/ 1849518 h 1849518"/>
                    <a:gd name="connsiteX4-19" fmla="*/ 0 w 1650267"/>
                    <a:gd name="connsiteY4-20" fmla="*/ 1784411 h 1849518"/>
                    <a:gd name="connsiteX0-21" fmla="*/ 0 w 1668022"/>
                    <a:gd name="connsiteY0-22" fmla="*/ 1784411 h 1849518"/>
                    <a:gd name="connsiteX1-23" fmla="*/ 1650267 w 1668022"/>
                    <a:gd name="connsiteY1-24" fmla="*/ 0 h 1849518"/>
                    <a:gd name="connsiteX2-25" fmla="*/ 1668022 w 1668022"/>
                    <a:gd name="connsiteY2-26" fmla="*/ 855218 h 1849518"/>
                    <a:gd name="connsiteX3-27" fmla="*/ 8878 w 1668022"/>
                    <a:gd name="connsiteY3-28" fmla="*/ 1849518 h 1849518"/>
                    <a:gd name="connsiteX4-29" fmla="*/ 0 w 1668022"/>
                    <a:gd name="connsiteY4-30" fmla="*/ 1784411 h 1849518"/>
                    <a:gd name="connsiteX0-31" fmla="*/ 0 w 1668022"/>
                    <a:gd name="connsiteY0-32" fmla="*/ 1713390 h 1849518"/>
                    <a:gd name="connsiteX1-33" fmla="*/ 1650267 w 1668022"/>
                    <a:gd name="connsiteY1-34" fmla="*/ 0 h 1849518"/>
                    <a:gd name="connsiteX2-35" fmla="*/ 1668022 w 1668022"/>
                    <a:gd name="connsiteY2-36" fmla="*/ 855218 h 1849518"/>
                    <a:gd name="connsiteX3-37" fmla="*/ 8878 w 1668022"/>
                    <a:gd name="connsiteY3-38" fmla="*/ 1849518 h 1849518"/>
                    <a:gd name="connsiteX4-39" fmla="*/ 0 w 1668022"/>
                    <a:gd name="connsiteY4-40" fmla="*/ 1713390 h 1849518"/>
                    <a:gd name="connsiteX0-41" fmla="*/ 0 w 1668022"/>
                    <a:gd name="connsiteY0-42" fmla="*/ 1713390 h 1787374"/>
                    <a:gd name="connsiteX1-43" fmla="*/ 1650267 w 1668022"/>
                    <a:gd name="connsiteY1-44" fmla="*/ 0 h 1787374"/>
                    <a:gd name="connsiteX2-45" fmla="*/ 1668022 w 1668022"/>
                    <a:gd name="connsiteY2-46" fmla="*/ 855218 h 1787374"/>
                    <a:gd name="connsiteX3-47" fmla="*/ 26633 w 1668022"/>
                    <a:gd name="connsiteY3-48" fmla="*/ 1787374 h 1787374"/>
                    <a:gd name="connsiteX4-49" fmla="*/ 0 w 1668022"/>
                    <a:gd name="connsiteY4-50" fmla="*/ 1713390 h 1787374"/>
                    <a:gd name="connsiteX0-51" fmla="*/ 0 w 1668022"/>
                    <a:gd name="connsiteY0-52" fmla="*/ 1713390 h 1805129"/>
                    <a:gd name="connsiteX1-53" fmla="*/ 1650267 w 1668022"/>
                    <a:gd name="connsiteY1-54" fmla="*/ 0 h 1805129"/>
                    <a:gd name="connsiteX2-55" fmla="*/ 1668022 w 1668022"/>
                    <a:gd name="connsiteY2-56" fmla="*/ 855218 h 1805129"/>
                    <a:gd name="connsiteX3-57" fmla="*/ 35511 w 1668022"/>
                    <a:gd name="connsiteY3-58" fmla="*/ 1805129 h 1805129"/>
                    <a:gd name="connsiteX4-59" fmla="*/ 0 w 1668022"/>
                    <a:gd name="connsiteY4-60" fmla="*/ 1713390 h 1805129"/>
                    <a:gd name="connsiteX0-61" fmla="*/ 0 w 1668022"/>
                    <a:gd name="connsiteY0-62" fmla="*/ 1713390 h 1822885"/>
                    <a:gd name="connsiteX1-63" fmla="*/ 1650267 w 1668022"/>
                    <a:gd name="connsiteY1-64" fmla="*/ 0 h 1822885"/>
                    <a:gd name="connsiteX2-65" fmla="*/ 1668022 w 1668022"/>
                    <a:gd name="connsiteY2-66" fmla="*/ 855218 h 1822885"/>
                    <a:gd name="connsiteX3-67" fmla="*/ 35511 w 1668022"/>
                    <a:gd name="connsiteY3-68" fmla="*/ 1822885 h 1822885"/>
                    <a:gd name="connsiteX4-69" fmla="*/ 0 w 1668022"/>
                    <a:gd name="connsiteY4-70" fmla="*/ 1713390 h 1822885"/>
                    <a:gd name="connsiteX0-71" fmla="*/ 0 w 1668022"/>
                    <a:gd name="connsiteY0-72" fmla="*/ 1720343 h 1829838"/>
                    <a:gd name="connsiteX1-73" fmla="*/ 1660710 w 1668022"/>
                    <a:gd name="connsiteY1-74" fmla="*/ 0 h 1829838"/>
                    <a:gd name="connsiteX2-75" fmla="*/ 1668022 w 1668022"/>
                    <a:gd name="connsiteY2-76" fmla="*/ 862171 h 1829838"/>
                    <a:gd name="connsiteX3-77" fmla="*/ 35511 w 1668022"/>
                    <a:gd name="connsiteY3-78" fmla="*/ 1829838 h 1829838"/>
                    <a:gd name="connsiteX4-79" fmla="*/ 0 w 1668022"/>
                    <a:gd name="connsiteY4-80" fmla="*/ 1720343 h 1829838"/>
                    <a:gd name="connsiteX0-81" fmla="*/ 0 w 1670406"/>
                    <a:gd name="connsiteY0-82" fmla="*/ 1720343 h 1829838"/>
                    <a:gd name="connsiteX1-83" fmla="*/ 1669865 w 1670406"/>
                    <a:gd name="connsiteY1-84" fmla="*/ 0 h 1829838"/>
                    <a:gd name="connsiteX2-85" fmla="*/ 1668022 w 1670406"/>
                    <a:gd name="connsiteY2-86" fmla="*/ 862171 h 1829838"/>
                    <a:gd name="connsiteX3-87" fmla="*/ 35511 w 1670406"/>
                    <a:gd name="connsiteY3-88" fmla="*/ 1829838 h 1829838"/>
                    <a:gd name="connsiteX4-89" fmla="*/ 0 w 1670406"/>
                    <a:gd name="connsiteY4-90" fmla="*/ 1720343 h 1829838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670406" h="1829838">
                      <a:moveTo>
                        <a:pt x="0" y="1720343"/>
                      </a:moveTo>
                      <a:lnTo>
                        <a:pt x="1669865" y="0"/>
                      </a:lnTo>
                      <a:cubicBezTo>
                        <a:pt x="1672302" y="287390"/>
                        <a:pt x="1665585" y="574781"/>
                        <a:pt x="1668022" y="862171"/>
                      </a:cubicBezTo>
                      <a:lnTo>
                        <a:pt x="35511" y="1829838"/>
                      </a:lnTo>
                      <a:lnTo>
                        <a:pt x="0" y="1720343"/>
                      </a:lnTo>
                      <a:close/>
                    </a:path>
                  </a:pathLst>
                </a:custGeom>
                <a:gradFill flip="none" rotWithShape="1">
                  <a:gsLst>
                    <a:gs pos="35000">
                      <a:srgbClr val="DC00C8">
                        <a:alpha val="0"/>
                      </a:srgbClr>
                    </a:gs>
                    <a:gs pos="80000">
                      <a:srgbClr val="DC00C8">
                        <a:alpha val="85000"/>
                      </a:srgbClr>
                    </a:gs>
                  </a:gsLst>
                  <a:lin ang="210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endParaRPr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8695435" y="7445826"/>
                <a:ext cx="8450518" cy="151092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14000"/>
                  </a:lnSpc>
                  <a:tabLst>
                    <a:tab pos="1082675" algn="l"/>
                  </a:tabLst>
                  <a:defRPr/>
                </a:pP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๗.๔	ความสามารถในการเข้าถึงได้ </a:t>
                </a:r>
                <a:b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</a:br>
                <a:r>
                  <a:rPr lang="th-TH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	(</a:t>
                </a:r>
                <a:r>
                  <a:rPr lang="en-US" sz="4400" b="1" dirty="0">
                    <a:solidFill>
                      <a:schemeClr val="bg1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Accessibility)</a:t>
                </a:r>
                <a:endParaRPr lang="th-TH" sz="44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1066800" y="3092127"/>
            <a:ext cx="6564051" cy="5965058"/>
            <a:chOff x="2875811" y="2414594"/>
            <a:chExt cx="6745127" cy="6129610"/>
          </a:xfrm>
        </p:grpSpPr>
        <p:grpSp>
          <p:nvGrpSpPr>
            <p:cNvPr id="27" name="Group 26"/>
            <p:cNvGrpSpPr/>
            <p:nvPr/>
          </p:nvGrpSpPr>
          <p:grpSpPr>
            <a:xfrm>
              <a:off x="2875811" y="2414594"/>
              <a:ext cx="6745127" cy="6129610"/>
              <a:chOff x="1706607" y="3359316"/>
              <a:chExt cx="5258605" cy="4778739"/>
            </a:xfrm>
          </p:grpSpPr>
          <p:sp>
            <p:nvSpPr>
              <p:cNvPr id="29" name="타원 4"/>
              <p:cNvSpPr/>
              <p:nvPr/>
            </p:nvSpPr>
            <p:spPr>
              <a:xfrm>
                <a:off x="1891998" y="3371296"/>
                <a:ext cx="4766757" cy="4766759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shade val="51000"/>
                      <a:satMod val="130000"/>
                    </a:srgbClr>
                  </a:gs>
                  <a:gs pos="80000">
                    <a:srgbClr val="4F81BD">
                      <a:shade val="93000"/>
                      <a:satMod val="130000"/>
                    </a:srgbClr>
                  </a:gs>
                  <a:gs pos="100000">
                    <a:srgbClr val="4F81BD">
                      <a:shade val="94000"/>
                      <a:satMod val="135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algun Gothic" panose="020B0503020000020004" charset="-127"/>
                  <a:cs typeface="Arial" panose="020B0604020202020204" pitchFamily="34" charset="0"/>
                </a:endParaRPr>
              </a:p>
            </p:txBody>
          </p:sp>
          <p:grpSp>
            <p:nvGrpSpPr>
              <p:cNvPr id="30" name="그룹 60"/>
              <p:cNvGrpSpPr/>
              <p:nvPr/>
            </p:nvGrpSpPr>
            <p:grpSpPr>
              <a:xfrm>
                <a:off x="1706607" y="3359316"/>
                <a:ext cx="5258605" cy="4766759"/>
                <a:chOff x="5075123" y="3442121"/>
                <a:chExt cx="2481953" cy="2249809"/>
              </a:xfrm>
            </p:grpSpPr>
            <p:sp>
              <p:nvSpPr>
                <p:cNvPr id="31" name="타원 12"/>
                <p:cNvSpPr/>
                <p:nvPr/>
              </p:nvSpPr>
              <p:spPr>
                <a:xfrm>
                  <a:off x="5159815" y="3442121"/>
                  <a:ext cx="2249809" cy="224980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ysClr val="window" lastClr="FFFFFF">
                        <a:alpha val="0"/>
                      </a:sysClr>
                    </a:gs>
                    <a:gs pos="65000">
                      <a:sysClr val="window" lastClr="FFFFFF">
                        <a:alpha val="0"/>
                      </a:sysClr>
                    </a:gs>
                    <a:gs pos="74000">
                      <a:sysClr val="window" lastClr="FFFFFF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solidFill>
                    <a:sysClr val="window" lastClr="FFFFFF">
                      <a:alpha val="25000"/>
                    </a:sys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Oval 26"/>
                <p:cNvSpPr>
                  <a:spLocks noChangeAspect="1" noChangeArrowheads="1"/>
                </p:cNvSpPr>
                <p:nvPr/>
              </p:nvSpPr>
              <p:spPr bwMode="auto">
                <a:xfrm rot="18900000">
                  <a:off x="5075123" y="3760891"/>
                  <a:ext cx="1550533" cy="831479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33000"/>
                      </a:sysClr>
                    </a:gs>
                    <a:gs pos="100000">
                      <a:sysClr val="window" lastClr="FFFFFF">
                        <a:gamma/>
                        <a:shade val="46275"/>
                        <a:invGamma/>
                        <a:alpha val="0"/>
                      </a:sysClr>
                    </a:gs>
                  </a:gsLst>
                  <a:lin ang="5400000" scaled="1"/>
                </a:gradFill>
                <a:ln w="38100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Oval 28"/>
                <p:cNvSpPr>
                  <a:spLocks noChangeArrowheads="1"/>
                </p:cNvSpPr>
                <p:nvPr/>
              </p:nvSpPr>
              <p:spPr bwMode="auto">
                <a:xfrm flipH="1">
                  <a:off x="5386741" y="3670248"/>
                  <a:ext cx="713227" cy="639276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65000"/>
                      </a:sysClr>
                    </a:gs>
                    <a:gs pos="100000">
                      <a:srgbClr val="67ABF5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자유형 15"/>
                <p:cNvSpPr/>
                <p:nvPr/>
              </p:nvSpPr>
              <p:spPr>
                <a:xfrm rot="5398342">
                  <a:off x="5955277" y="3558568"/>
                  <a:ext cx="1424934" cy="1382488"/>
                </a:xfrm>
                <a:custGeom>
                  <a:avLst/>
                  <a:gdLst>
                    <a:gd name="connsiteX0" fmla="*/ 0 w 1800225"/>
                    <a:gd name="connsiteY0" fmla="*/ 1285875 h 1409700"/>
                    <a:gd name="connsiteX1" fmla="*/ 723900 w 1800225"/>
                    <a:gd name="connsiteY1" fmla="*/ 1409700 h 1409700"/>
                    <a:gd name="connsiteX2" fmla="*/ 1800225 w 1800225"/>
                    <a:gd name="connsiteY2" fmla="*/ 428625 h 1409700"/>
                    <a:gd name="connsiteX3" fmla="*/ 1323975 w 1800225"/>
                    <a:gd name="connsiteY3" fmla="*/ 0 h 1409700"/>
                    <a:gd name="connsiteX4" fmla="*/ 342900 w 1800225"/>
                    <a:gd name="connsiteY4" fmla="*/ 419100 h 1409700"/>
                    <a:gd name="connsiteX5" fmla="*/ 0 w 1800225"/>
                    <a:gd name="connsiteY5" fmla="*/ 1285875 h 1409700"/>
                    <a:gd name="connsiteX0-1" fmla="*/ 63500 w 1863725"/>
                    <a:gd name="connsiteY0-2" fmla="*/ 1287462 h 1411287"/>
                    <a:gd name="connsiteX1-3" fmla="*/ 787400 w 1863725"/>
                    <a:gd name="connsiteY1-4" fmla="*/ 1411287 h 1411287"/>
                    <a:gd name="connsiteX2-5" fmla="*/ 1863725 w 1863725"/>
                    <a:gd name="connsiteY2-6" fmla="*/ 430212 h 1411287"/>
                    <a:gd name="connsiteX3-7" fmla="*/ 1387475 w 1863725"/>
                    <a:gd name="connsiteY3-8" fmla="*/ 1587 h 1411287"/>
                    <a:gd name="connsiteX4-9" fmla="*/ 406400 w 1863725"/>
                    <a:gd name="connsiteY4-10" fmla="*/ 420687 h 1411287"/>
                    <a:gd name="connsiteX5-11" fmla="*/ 63500 w 1863725"/>
                    <a:gd name="connsiteY5-12" fmla="*/ 1287462 h 1411287"/>
                    <a:gd name="connsiteX0-13" fmla="*/ 63500 w 1963738"/>
                    <a:gd name="connsiteY0-14" fmla="*/ 1287462 h 1411287"/>
                    <a:gd name="connsiteX1-15" fmla="*/ 787400 w 1963738"/>
                    <a:gd name="connsiteY1-16" fmla="*/ 1411287 h 1411287"/>
                    <a:gd name="connsiteX2-17" fmla="*/ 1863725 w 1963738"/>
                    <a:gd name="connsiteY2-18" fmla="*/ 430212 h 1411287"/>
                    <a:gd name="connsiteX3-19" fmla="*/ 1387475 w 1963738"/>
                    <a:gd name="connsiteY3-20" fmla="*/ 1587 h 1411287"/>
                    <a:gd name="connsiteX4-21" fmla="*/ 406400 w 1963738"/>
                    <a:gd name="connsiteY4-22" fmla="*/ 420687 h 1411287"/>
                    <a:gd name="connsiteX5-23" fmla="*/ 63500 w 1963738"/>
                    <a:gd name="connsiteY5-24" fmla="*/ 1287462 h 1411287"/>
                    <a:gd name="connsiteX0-25" fmla="*/ 63500 w 1963738"/>
                    <a:gd name="connsiteY0-26" fmla="*/ 1287462 h 1554162"/>
                    <a:gd name="connsiteX1-27" fmla="*/ 787400 w 1963738"/>
                    <a:gd name="connsiteY1-28" fmla="*/ 1411287 h 1554162"/>
                    <a:gd name="connsiteX2-29" fmla="*/ 1863725 w 1963738"/>
                    <a:gd name="connsiteY2-30" fmla="*/ 430212 h 1554162"/>
                    <a:gd name="connsiteX3-31" fmla="*/ 1387475 w 1963738"/>
                    <a:gd name="connsiteY3-32" fmla="*/ 1587 h 1554162"/>
                    <a:gd name="connsiteX4-33" fmla="*/ 406400 w 1963738"/>
                    <a:gd name="connsiteY4-34" fmla="*/ 420687 h 1554162"/>
                    <a:gd name="connsiteX5-35" fmla="*/ 63500 w 1963738"/>
                    <a:gd name="connsiteY5-36" fmla="*/ 1287462 h 1554162"/>
                    <a:gd name="connsiteX0-37" fmla="*/ 63500 w 1963738"/>
                    <a:gd name="connsiteY0-38" fmla="*/ 1287462 h 1554162"/>
                    <a:gd name="connsiteX1-39" fmla="*/ 787400 w 1963738"/>
                    <a:gd name="connsiteY1-40" fmla="*/ 1411287 h 1554162"/>
                    <a:gd name="connsiteX2-41" fmla="*/ 1863725 w 1963738"/>
                    <a:gd name="connsiteY2-42" fmla="*/ 430212 h 1554162"/>
                    <a:gd name="connsiteX3-43" fmla="*/ 1387475 w 1963738"/>
                    <a:gd name="connsiteY3-44" fmla="*/ 1587 h 1554162"/>
                    <a:gd name="connsiteX4-45" fmla="*/ 406400 w 1963738"/>
                    <a:gd name="connsiteY4-46" fmla="*/ 420687 h 1554162"/>
                    <a:gd name="connsiteX5-47" fmla="*/ 63500 w 1963738"/>
                    <a:gd name="connsiteY5-48" fmla="*/ 1287462 h 1554162"/>
                    <a:gd name="connsiteX0-49" fmla="*/ 63500 w 1963738"/>
                    <a:gd name="connsiteY0-50" fmla="*/ 1287462 h 1554162"/>
                    <a:gd name="connsiteX1-51" fmla="*/ 787400 w 1963738"/>
                    <a:gd name="connsiteY1-52" fmla="*/ 1411287 h 1554162"/>
                    <a:gd name="connsiteX2-53" fmla="*/ 1863725 w 1963738"/>
                    <a:gd name="connsiteY2-54" fmla="*/ 430212 h 1554162"/>
                    <a:gd name="connsiteX3-55" fmla="*/ 1387475 w 1963738"/>
                    <a:gd name="connsiteY3-56" fmla="*/ 1587 h 1554162"/>
                    <a:gd name="connsiteX4-57" fmla="*/ 406400 w 1963738"/>
                    <a:gd name="connsiteY4-58" fmla="*/ 420687 h 1554162"/>
                    <a:gd name="connsiteX5-59" fmla="*/ 63500 w 1963738"/>
                    <a:gd name="connsiteY5-60" fmla="*/ 1287462 h 1554162"/>
                    <a:gd name="connsiteX0-61" fmla="*/ 41717 w 1963737"/>
                    <a:gd name="connsiteY0-62" fmla="*/ 1287462 h 1689794"/>
                    <a:gd name="connsiteX1-63" fmla="*/ 634920 w 1963737"/>
                    <a:gd name="connsiteY1-64" fmla="*/ 1546919 h 1689794"/>
                    <a:gd name="connsiteX2-65" fmla="*/ 1841942 w 1963737"/>
                    <a:gd name="connsiteY2-66" fmla="*/ 430212 h 1689794"/>
                    <a:gd name="connsiteX3-67" fmla="*/ 1365692 w 1963737"/>
                    <a:gd name="connsiteY3-68" fmla="*/ 1587 h 1689794"/>
                    <a:gd name="connsiteX4-69" fmla="*/ 384617 w 1963737"/>
                    <a:gd name="connsiteY4-70" fmla="*/ 420687 h 1689794"/>
                    <a:gd name="connsiteX5-71" fmla="*/ 41717 w 1963737"/>
                    <a:gd name="connsiteY5-72" fmla="*/ 1287462 h 1689794"/>
                    <a:gd name="connsiteX0-73" fmla="*/ 41717 w 1860992"/>
                    <a:gd name="connsiteY0-74" fmla="*/ 1287462 h 1689794"/>
                    <a:gd name="connsiteX1-75" fmla="*/ 634920 w 1860992"/>
                    <a:gd name="connsiteY1-76" fmla="*/ 1546919 h 1689794"/>
                    <a:gd name="connsiteX2-77" fmla="*/ 1479991 w 1860992"/>
                    <a:gd name="connsiteY2-78" fmla="*/ 896937 h 1689794"/>
                    <a:gd name="connsiteX3-79" fmla="*/ 1841942 w 1860992"/>
                    <a:gd name="connsiteY3-80" fmla="*/ 430212 h 1689794"/>
                    <a:gd name="connsiteX4-81" fmla="*/ 1365692 w 1860992"/>
                    <a:gd name="connsiteY4-82" fmla="*/ 1587 h 1689794"/>
                    <a:gd name="connsiteX5-83" fmla="*/ 384617 w 1860992"/>
                    <a:gd name="connsiteY5-84" fmla="*/ 420687 h 1689794"/>
                    <a:gd name="connsiteX6" fmla="*/ 41717 w 1860992"/>
                    <a:gd name="connsiteY6" fmla="*/ 1287462 h 1689794"/>
                    <a:gd name="connsiteX0-85" fmla="*/ 41717 w 1843724"/>
                    <a:gd name="connsiteY0-86" fmla="*/ 1287462 h 1689794"/>
                    <a:gd name="connsiteX1-87" fmla="*/ 634920 w 1843724"/>
                    <a:gd name="connsiteY1-88" fmla="*/ 1546919 h 1689794"/>
                    <a:gd name="connsiteX2-89" fmla="*/ 1355000 w 1843724"/>
                    <a:gd name="connsiteY2-90" fmla="*/ 466799 h 1689794"/>
                    <a:gd name="connsiteX3-91" fmla="*/ 1841942 w 1843724"/>
                    <a:gd name="connsiteY3-92" fmla="*/ 430212 h 1689794"/>
                    <a:gd name="connsiteX4-93" fmla="*/ 1365692 w 1843724"/>
                    <a:gd name="connsiteY4-94" fmla="*/ 1587 h 1689794"/>
                    <a:gd name="connsiteX5-95" fmla="*/ 384617 w 1843724"/>
                    <a:gd name="connsiteY5-96" fmla="*/ 420687 h 1689794"/>
                    <a:gd name="connsiteX6-97" fmla="*/ 41717 w 1843724"/>
                    <a:gd name="connsiteY6-98" fmla="*/ 1287462 h 1689794"/>
                    <a:gd name="connsiteX0-99" fmla="*/ 41717 w 1843724"/>
                    <a:gd name="connsiteY0-100" fmla="*/ 1287462 h 1689794"/>
                    <a:gd name="connsiteX1-101" fmla="*/ 634920 w 1843724"/>
                    <a:gd name="connsiteY1-102" fmla="*/ 1546919 h 1689794"/>
                    <a:gd name="connsiteX2-103" fmla="*/ 1355000 w 1843724"/>
                    <a:gd name="connsiteY2-104" fmla="*/ 466799 h 1689794"/>
                    <a:gd name="connsiteX3-105" fmla="*/ 1841942 w 1843724"/>
                    <a:gd name="connsiteY3-106" fmla="*/ 430212 h 1689794"/>
                    <a:gd name="connsiteX4-107" fmla="*/ 1365692 w 1843724"/>
                    <a:gd name="connsiteY4-108" fmla="*/ 1587 h 1689794"/>
                    <a:gd name="connsiteX5-109" fmla="*/ 384617 w 1843724"/>
                    <a:gd name="connsiteY5-110" fmla="*/ 420687 h 1689794"/>
                    <a:gd name="connsiteX6-111" fmla="*/ 41717 w 1843724"/>
                    <a:gd name="connsiteY6-112" fmla="*/ 1287462 h 1689794"/>
                    <a:gd name="connsiteX0-113" fmla="*/ 41717 w 1855725"/>
                    <a:gd name="connsiteY0-114" fmla="*/ 1287462 h 1689794"/>
                    <a:gd name="connsiteX1-115" fmla="*/ 634920 w 1855725"/>
                    <a:gd name="connsiteY1-116" fmla="*/ 1546919 h 1689794"/>
                    <a:gd name="connsiteX2-117" fmla="*/ 1282992 w 1855725"/>
                    <a:gd name="connsiteY2-118" fmla="*/ 322783 h 1689794"/>
                    <a:gd name="connsiteX3-119" fmla="*/ 1841942 w 1855725"/>
                    <a:gd name="connsiteY3-120" fmla="*/ 430212 h 1689794"/>
                    <a:gd name="connsiteX4-121" fmla="*/ 1365692 w 1855725"/>
                    <a:gd name="connsiteY4-122" fmla="*/ 1587 h 1689794"/>
                    <a:gd name="connsiteX5-123" fmla="*/ 384617 w 1855725"/>
                    <a:gd name="connsiteY5-124" fmla="*/ 420687 h 1689794"/>
                    <a:gd name="connsiteX6-125" fmla="*/ 41717 w 1855725"/>
                    <a:gd name="connsiteY6-126" fmla="*/ 1287462 h 1689794"/>
                    <a:gd name="connsiteX0-127" fmla="*/ 41717 w 1876164"/>
                    <a:gd name="connsiteY0-128" fmla="*/ 1287462 h 1689794"/>
                    <a:gd name="connsiteX1-129" fmla="*/ 634920 w 1876164"/>
                    <a:gd name="connsiteY1-130" fmla="*/ 1546919 h 1689794"/>
                    <a:gd name="connsiteX2-131" fmla="*/ 1571024 w 1876164"/>
                    <a:gd name="connsiteY2-132" fmla="*/ 538807 h 1689794"/>
                    <a:gd name="connsiteX3-133" fmla="*/ 1841942 w 1876164"/>
                    <a:gd name="connsiteY3-134" fmla="*/ 430212 h 1689794"/>
                    <a:gd name="connsiteX4-135" fmla="*/ 1365692 w 1876164"/>
                    <a:gd name="connsiteY4-136" fmla="*/ 1587 h 1689794"/>
                    <a:gd name="connsiteX5-137" fmla="*/ 384617 w 1876164"/>
                    <a:gd name="connsiteY5-138" fmla="*/ 420687 h 1689794"/>
                    <a:gd name="connsiteX6-139" fmla="*/ 41717 w 1876164"/>
                    <a:gd name="connsiteY6-140" fmla="*/ 1287462 h 1689794"/>
                    <a:gd name="connsiteX0-141" fmla="*/ 53718 w 1888165"/>
                    <a:gd name="connsiteY0-142" fmla="*/ 1287462 h 1761802"/>
                    <a:gd name="connsiteX1-143" fmla="*/ 718928 w 1888165"/>
                    <a:gd name="connsiteY1-144" fmla="*/ 1618927 h 1761802"/>
                    <a:gd name="connsiteX2-145" fmla="*/ 1583025 w 1888165"/>
                    <a:gd name="connsiteY2-146" fmla="*/ 538807 h 1761802"/>
                    <a:gd name="connsiteX3-147" fmla="*/ 1853943 w 1888165"/>
                    <a:gd name="connsiteY3-148" fmla="*/ 430212 h 1761802"/>
                    <a:gd name="connsiteX4-149" fmla="*/ 1377693 w 1888165"/>
                    <a:gd name="connsiteY4-150" fmla="*/ 1587 h 1761802"/>
                    <a:gd name="connsiteX5-151" fmla="*/ 396618 w 1888165"/>
                    <a:gd name="connsiteY5-152" fmla="*/ 420687 h 1761802"/>
                    <a:gd name="connsiteX6-153" fmla="*/ 53718 w 1888165"/>
                    <a:gd name="connsiteY6-154" fmla="*/ 1287462 h 1761802"/>
                    <a:gd name="connsiteX0-155" fmla="*/ 53718 w 1888165"/>
                    <a:gd name="connsiteY0-156" fmla="*/ 1287462 h 1761802"/>
                    <a:gd name="connsiteX1-157" fmla="*/ 718928 w 1888165"/>
                    <a:gd name="connsiteY1-158" fmla="*/ 1618927 h 1761802"/>
                    <a:gd name="connsiteX2-159" fmla="*/ 1583025 w 1888165"/>
                    <a:gd name="connsiteY2-160" fmla="*/ 538807 h 1761802"/>
                    <a:gd name="connsiteX3-161" fmla="*/ 1853943 w 1888165"/>
                    <a:gd name="connsiteY3-162" fmla="*/ 430212 h 1761802"/>
                    <a:gd name="connsiteX4-163" fmla="*/ 1377693 w 1888165"/>
                    <a:gd name="connsiteY4-164" fmla="*/ 1587 h 1761802"/>
                    <a:gd name="connsiteX5-165" fmla="*/ 396618 w 1888165"/>
                    <a:gd name="connsiteY5-166" fmla="*/ 420687 h 1761802"/>
                    <a:gd name="connsiteX6-167" fmla="*/ 53718 w 1888165"/>
                    <a:gd name="connsiteY6-168" fmla="*/ 1287462 h 1761802"/>
                    <a:gd name="connsiteX0-169" fmla="*/ 53718 w 1888165"/>
                    <a:gd name="connsiteY0-170" fmla="*/ 1287462 h 1706006"/>
                    <a:gd name="connsiteX1-171" fmla="*/ 718928 w 1888165"/>
                    <a:gd name="connsiteY1-172" fmla="*/ 1618927 h 1706006"/>
                    <a:gd name="connsiteX2-173" fmla="*/ 1583025 w 1888165"/>
                    <a:gd name="connsiteY2-174" fmla="*/ 538807 h 1706006"/>
                    <a:gd name="connsiteX3-175" fmla="*/ 1853943 w 1888165"/>
                    <a:gd name="connsiteY3-176" fmla="*/ 430212 h 1706006"/>
                    <a:gd name="connsiteX4-177" fmla="*/ 1377693 w 1888165"/>
                    <a:gd name="connsiteY4-178" fmla="*/ 1587 h 1706006"/>
                    <a:gd name="connsiteX5-179" fmla="*/ 396618 w 1888165"/>
                    <a:gd name="connsiteY5-180" fmla="*/ 420687 h 1706006"/>
                    <a:gd name="connsiteX6-181" fmla="*/ 53718 w 1888165"/>
                    <a:gd name="connsiteY6-182" fmla="*/ 1287462 h 1706006"/>
                    <a:gd name="connsiteX0-183" fmla="*/ 53718 w 1888165"/>
                    <a:gd name="connsiteY0-184" fmla="*/ 1287462 h 1618927"/>
                    <a:gd name="connsiteX1-185" fmla="*/ 718928 w 1888165"/>
                    <a:gd name="connsiteY1-186" fmla="*/ 1618927 h 1618927"/>
                    <a:gd name="connsiteX2-187" fmla="*/ 1583025 w 1888165"/>
                    <a:gd name="connsiteY2-188" fmla="*/ 538807 h 1618927"/>
                    <a:gd name="connsiteX3-189" fmla="*/ 1853943 w 1888165"/>
                    <a:gd name="connsiteY3-190" fmla="*/ 430212 h 1618927"/>
                    <a:gd name="connsiteX4-191" fmla="*/ 1377693 w 1888165"/>
                    <a:gd name="connsiteY4-192" fmla="*/ 1587 h 1618927"/>
                    <a:gd name="connsiteX5-193" fmla="*/ 396618 w 1888165"/>
                    <a:gd name="connsiteY5-194" fmla="*/ 420687 h 1618927"/>
                    <a:gd name="connsiteX6-195" fmla="*/ 53718 w 1888165"/>
                    <a:gd name="connsiteY6-196" fmla="*/ 1287462 h 1618927"/>
                    <a:gd name="connsiteX0-197" fmla="*/ 5223 w 1839670"/>
                    <a:gd name="connsiteY0-198" fmla="*/ 1287462 h 1780287"/>
                    <a:gd name="connsiteX1-199" fmla="*/ 379464 w 1839670"/>
                    <a:gd name="connsiteY1-200" fmla="*/ 1506969 h 1780287"/>
                    <a:gd name="connsiteX2-201" fmla="*/ 670433 w 1839670"/>
                    <a:gd name="connsiteY2-202" fmla="*/ 1618927 h 1780287"/>
                    <a:gd name="connsiteX3-203" fmla="*/ 1534530 w 1839670"/>
                    <a:gd name="connsiteY3-204" fmla="*/ 538807 h 1780287"/>
                    <a:gd name="connsiteX4-205" fmla="*/ 1805448 w 1839670"/>
                    <a:gd name="connsiteY4-206" fmla="*/ 430212 h 1780287"/>
                    <a:gd name="connsiteX5-207" fmla="*/ 1329198 w 1839670"/>
                    <a:gd name="connsiteY5-208" fmla="*/ 1587 h 1780287"/>
                    <a:gd name="connsiteX6-209" fmla="*/ 348123 w 1839670"/>
                    <a:gd name="connsiteY6-210" fmla="*/ 420687 h 1780287"/>
                    <a:gd name="connsiteX7" fmla="*/ 5223 w 1839670"/>
                    <a:gd name="connsiteY7" fmla="*/ 1287462 h 1780287"/>
                    <a:gd name="connsiteX0-211" fmla="*/ 500 w 1834947"/>
                    <a:gd name="connsiteY0-212" fmla="*/ 1287462 h 1780287"/>
                    <a:gd name="connsiteX1-213" fmla="*/ 346402 w 1834947"/>
                    <a:gd name="connsiteY1-214" fmla="*/ 1405350 h 1780287"/>
                    <a:gd name="connsiteX2-215" fmla="*/ 665710 w 1834947"/>
                    <a:gd name="connsiteY2-216" fmla="*/ 1618927 h 1780287"/>
                    <a:gd name="connsiteX3-217" fmla="*/ 1529807 w 1834947"/>
                    <a:gd name="connsiteY3-218" fmla="*/ 538807 h 1780287"/>
                    <a:gd name="connsiteX4-219" fmla="*/ 1800725 w 1834947"/>
                    <a:gd name="connsiteY4-220" fmla="*/ 430212 h 1780287"/>
                    <a:gd name="connsiteX5-221" fmla="*/ 1324475 w 1834947"/>
                    <a:gd name="connsiteY5-222" fmla="*/ 1587 h 1780287"/>
                    <a:gd name="connsiteX6-223" fmla="*/ 343400 w 1834947"/>
                    <a:gd name="connsiteY6-224" fmla="*/ 420687 h 1780287"/>
                    <a:gd name="connsiteX7-225" fmla="*/ 500 w 1834947"/>
                    <a:gd name="connsiteY7-226" fmla="*/ 1287462 h 1780287"/>
                    <a:gd name="connsiteX0-227" fmla="*/ 500 w 1834947"/>
                    <a:gd name="connsiteY0-228" fmla="*/ 1287462 h 1780287"/>
                    <a:gd name="connsiteX1-229" fmla="*/ 346402 w 1834947"/>
                    <a:gd name="connsiteY1-230" fmla="*/ 1405350 h 1780287"/>
                    <a:gd name="connsiteX2-231" fmla="*/ 665710 w 1834947"/>
                    <a:gd name="connsiteY2-232" fmla="*/ 1618927 h 1780287"/>
                    <a:gd name="connsiteX3-233" fmla="*/ 1529807 w 1834947"/>
                    <a:gd name="connsiteY3-234" fmla="*/ 538807 h 1780287"/>
                    <a:gd name="connsiteX4-235" fmla="*/ 1800725 w 1834947"/>
                    <a:gd name="connsiteY4-236" fmla="*/ 430212 h 1780287"/>
                    <a:gd name="connsiteX5-237" fmla="*/ 1324475 w 1834947"/>
                    <a:gd name="connsiteY5-238" fmla="*/ 1587 h 1780287"/>
                    <a:gd name="connsiteX6-239" fmla="*/ 343400 w 1834947"/>
                    <a:gd name="connsiteY6-240" fmla="*/ 420687 h 1780287"/>
                    <a:gd name="connsiteX7-241" fmla="*/ 500 w 1834947"/>
                    <a:gd name="connsiteY7-242" fmla="*/ 1287462 h 1780287"/>
                    <a:gd name="connsiteX0-243" fmla="*/ 500 w 1834947"/>
                    <a:gd name="connsiteY0-244" fmla="*/ 1287462 h 1780287"/>
                    <a:gd name="connsiteX1-245" fmla="*/ 346402 w 1834947"/>
                    <a:gd name="connsiteY1-246" fmla="*/ 1405350 h 1780287"/>
                    <a:gd name="connsiteX2-247" fmla="*/ 665710 w 1834947"/>
                    <a:gd name="connsiteY2-248" fmla="*/ 1618927 h 1780287"/>
                    <a:gd name="connsiteX3-249" fmla="*/ 1529807 w 1834947"/>
                    <a:gd name="connsiteY3-250" fmla="*/ 538807 h 1780287"/>
                    <a:gd name="connsiteX4-251" fmla="*/ 1800725 w 1834947"/>
                    <a:gd name="connsiteY4-252" fmla="*/ 430212 h 1780287"/>
                    <a:gd name="connsiteX5-253" fmla="*/ 1324475 w 1834947"/>
                    <a:gd name="connsiteY5-254" fmla="*/ 1587 h 1780287"/>
                    <a:gd name="connsiteX6-255" fmla="*/ 343400 w 1834947"/>
                    <a:gd name="connsiteY6-256" fmla="*/ 420687 h 1780287"/>
                    <a:gd name="connsiteX7-257" fmla="*/ 500 w 1834947"/>
                    <a:gd name="connsiteY7-258" fmla="*/ 1287462 h 1780287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97" y="connsiteY6-98"/>
                    </a:cxn>
                    <a:cxn ang="0">
                      <a:pos x="connsiteX7-225" y="connsiteY7-226"/>
                    </a:cxn>
                  </a:cxnLst>
                  <a:rect l="l" t="t" r="r" b="b"/>
                  <a:pathLst>
                    <a:path w="1834947" h="1780287">
                      <a:moveTo>
                        <a:pt x="500" y="1287462"/>
                      </a:moveTo>
                      <a:cubicBezTo>
                        <a:pt x="1000" y="1451572"/>
                        <a:pt x="235534" y="1350106"/>
                        <a:pt x="346402" y="1405350"/>
                      </a:cubicBezTo>
                      <a:cubicBezTo>
                        <a:pt x="457270" y="1460594"/>
                        <a:pt x="473199" y="1780287"/>
                        <a:pt x="665710" y="1618927"/>
                      </a:cubicBezTo>
                      <a:cubicBezTo>
                        <a:pt x="905422" y="1553840"/>
                        <a:pt x="1238695" y="627021"/>
                        <a:pt x="1529807" y="538807"/>
                      </a:cubicBezTo>
                      <a:cubicBezTo>
                        <a:pt x="1820919" y="450593"/>
                        <a:pt x="1834947" y="519749"/>
                        <a:pt x="1800725" y="430212"/>
                      </a:cubicBezTo>
                      <a:cubicBezTo>
                        <a:pt x="1766503" y="340675"/>
                        <a:pt x="1567362" y="3174"/>
                        <a:pt x="1324475" y="1587"/>
                      </a:cubicBezTo>
                      <a:cubicBezTo>
                        <a:pt x="1081588" y="0"/>
                        <a:pt x="564063" y="206375"/>
                        <a:pt x="343400" y="420687"/>
                      </a:cubicBezTo>
                      <a:cubicBezTo>
                        <a:pt x="122738" y="635000"/>
                        <a:pt x="0" y="1123352"/>
                        <a:pt x="500" y="128746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4000">
                      <a:sysClr val="window" lastClr="FFFFFF">
                        <a:alpha val="19000"/>
                      </a:sysClr>
                    </a:gs>
                    <a:gs pos="50000">
                      <a:sysClr val="window" lastClr="FFFFFF">
                        <a:alpha val="0"/>
                      </a:sysClr>
                    </a:gs>
                    <a:gs pos="100000">
                      <a:sysClr val="window" lastClr="FFFFFF">
                        <a:alpha val="0"/>
                      </a:sys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자유형 16"/>
                <p:cNvSpPr/>
                <p:nvPr/>
              </p:nvSpPr>
              <p:spPr>
                <a:xfrm rot="5839189">
                  <a:off x="4992668" y="4233137"/>
                  <a:ext cx="1574505" cy="1185188"/>
                </a:xfrm>
                <a:custGeom>
                  <a:avLst/>
                  <a:gdLst>
                    <a:gd name="connsiteX0" fmla="*/ 0 w 2171700"/>
                    <a:gd name="connsiteY0" fmla="*/ 1038225 h 1914525"/>
                    <a:gd name="connsiteX1" fmla="*/ 390525 w 2171700"/>
                    <a:gd name="connsiteY1" fmla="*/ 1571625 h 1914525"/>
                    <a:gd name="connsiteX2" fmla="*/ 819150 w 2171700"/>
                    <a:gd name="connsiteY2" fmla="*/ 1914525 h 1914525"/>
                    <a:gd name="connsiteX3" fmla="*/ 1409700 w 2171700"/>
                    <a:gd name="connsiteY3" fmla="*/ 1771650 h 1914525"/>
                    <a:gd name="connsiteX4" fmla="*/ 1876425 w 2171700"/>
                    <a:gd name="connsiteY4" fmla="*/ 1371600 h 1914525"/>
                    <a:gd name="connsiteX5" fmla="*/ 2171700 w 2171700"/>
                    <a:gd name="connsiteY5" fmla="*/ 752475 h 1914525"/>
                    <a:gd name="connsiteX6" fmla="*/ 2105025 w 2171700"/>
                    <a:gd name="connsiteY6" fmla="*/ 0 h 1914525"/>
                    <a:gd name="connsiteX7" fmla="*/ 1990725 w 2171700"/>
                    <a:gd name="connsiteY7" fmla="*/ 209550 h 1914525"/>
                    <a:gd name="connsiteX8" fmla="*/ 1733550 w 2171700"/>
                    <a:gd name="connsiteY8" fmla="*/ 514350 h 1914525"/>
                    <a:gd name="connsiteX9" fmla="*/ 1428750 w 2171700"/>
                    <a:gd name="connsiteY9" fmla="*/ 533400 h 1914525"/>
                    <a:gd name="connsiteX10" fmla="*/ 790575 w 2171700"/>
                    <a:gd name="connsiteY10" fmla="*/ 942975 h 1914525"/>
                    <a:gd name="connsiteX11" fmla="*/ 209550 w 2171700"/>
                    <a:gd name="connsiteY11" fmla="*/ 1047750 h 1914525"/>
                    <a:gd name="connsiteX12" fmla="*/ 0 w 2171700"/>
                    <a:gd name="connsiteY12" fmla="*/ 1038225 h 1914525"/>
                    <a:gd name="connsiteX0-1" fmla="*/ 30162 w 2201862"/>
                    <a:gd name="connsiteY0-2" fmla="*/ 1038225 h 1914525"/>
                    <a:gd name="connsiteX1-3" fmla="*/ 420687 w 2201862"/>
                    <a:gd name="connsiteY1-4" fmla="*/ 1571625 h 1914525"/>
                    <a:gd name="connsiteX2-5" fmla="*/ 849312 w 2201862"/>
                    <a:gd name="connsiteY2-6" fmla="*/ 1914525 h 1914525"/>
                    <a:gd name="connsiteX3-7" fmla="*/ 1439862 w 2201862"/>
                    <a:gd name="connsiteY3-8" fmla="*/ 1771650 h 1914525"/>
                    <a:gd name="connsiteX4-9" fmla="*/ 1906587 w 2201862"/>
                    <a:gd name="connsiteY4-10" fmla="*/ 1371600 h 1914525"/>
                    <a:gd name="connsiteX5-11" fmla="*/ 2201862 w 2201862"/>
                    <a:gd name="connsiteY5-12" fmla="*/ 752475 h 1914525"/>
                    <a:gd name="connsiteX6-13" fmla="*/ 2135187 w 2201862"/>
                    <a:gd name="connsiteY6-14" fmla="*/ 0 h 1914525"/>
                    <a:gd name="connsiteX7-15" fmla="*/ 2020887 w 2201862"/>
                    <a:gd name="connsiteY7-16" fmla="*/ 209550 h 1914525"/>
                    <a:gd name="connsiteX8-17" fmla="*/ 1763712 w 2201862"/>
                    <a:gd name="connsiteY8-18" fmla="*/ 514350 h 1914525"/>
                    <a:gd name="connsiteX9-19" fmla="*/ 1458912 w 2201862"/>
                    <a:gd name="connsiteY9-20" fmla="*/ 533400 h 1914525"/>
                    <a:gd name="connsiteX10-21" fmla="*/ 820737 w 2201862"/>
                    <a:gd name="connsiteY10-22" fmla="*/ 942975 h 1914525"/>
                    <a:gd name="connsiteX11-23" fmla="*/ 239712 w 2201862"/>
                    <a:gd name="connsiteY11-24" fmla="*/ 1047750 h 1914525"/>
                    <a:gd name="connsiteX12-25" fmla="*/ 30162 w 2201862"/>
                    <a:gd name="connsiteY12-26" fmla="*/ 1038225 h 1914525"/>
                    <a:gd name="connsiteX0-27" fmla="*/ 30162 w 2201862"/>
                    <a:gd name="connsiteY0-28" fmla="*/ 1038225 h 1914525"/>
                    <a:gd name="connsiteX1-29" fmla="*/ 420687 w 2201862"/>
                    <a:gd name="connsiteY1-30" fmla="*/ 1571625 h 1914525"/>
                    <a:gd name="connsiteX2-31" fmla="*/ 849312 w 2201862"/>
                    <a:gd name="connsiteY2-32" fmla="*/ 1914525 h 1914525"/>
                    <a:gd name="connsiteX3-33" fmla="*/ 1439862 w 2201862"/>
                    <a:gd name="connsiteY3-34" fmla="*/ 1771650 h 1914525"/>
                    <a:gd name="connsiteX4-35" fmla="*/ 1906587 w 2201862"/>
                    <a:gd name="connsiteY4-36" fmla="*/ 1371600 h 1914525"/>
                    <a:gd name="connsiteX5-37" fmla="*/ 2201862 w 2201862"/>
                    <a:gd name="connsiteY5-38" fmla="*/ 752475 h 1914525"/>
                    <a:gd name="connsiteX6-39" fmla="*/ 2135187 w 2201862"/>
                    <a:gd name="connsiteY6-40" fmla="*/ 0 h 1914525"/>
                    <a:gd name="connsiteX7-41" fmla="*/ 2020887 w 2201862"/>
                    <a:gd name="connsiteY7-42" fmla="*/ 209550 h 1914525"/>
                    <a:gd name="connsiteX8-43" fmla="*/ 1763712 w 2201862"/>
                    <a:gd name="connsiteY8-44" fmla="*/ 514350 h 1914525"/>
                    <a:gd name="connsiteX9-45" fmla="*/ 1458912 w 2201862"/>
                    <a:gd name="connsiteY9-46" fmla="*/ 533400 h 1914525"/>
                    <a:gd name="connsiteX10-47" fmla="*/ 820737 w 2201862"/>
                    <a:gd name="connsiteY10-48" fmla="*/ 942975 h 1914525"/>
                    <a:gd name="connsiteX11-49" fmla="*/ 239712 w 2201862"/>
                    <a:gd name="connsiteY11-50" fmla="*/ 1047750 h 1914525"/>
                    <a:gd name="connsiteX12-51" fmla="*/ 30162 w 2201862"/>
                    <a:gd name="connsiteY12-52" fmla="*/ 1038225 h 1914525"/>
                    <a:gd name="connsiteX0-53" fmla="*/ 30162 w 2201862"/>
                    <a:gd name="connsiteY0-54" fmla="*/ 1038225 h 1914525"/>
                    <a:gd name="connsiteX1-55" fmla="*/ 420687 w 2201862"/>
                    <a:gd name="connsiteY1-56" fmla="*/ 1571625 h 1914525"/>
                    <a:gd name="connsiteX2-57" fmla="*/ 849312 w 2201862"/>
                    <a:gd name="connsiteY2-58" fmla="*/ 1914525 h 1914525"/>
                    <a:gd name="connsiteX3-59" fmla="*/ 1439862 w 2201862"/>
                    <a:gd name="connsiteY3-60" fmla="*/ 1771650 h 1914525"/>
                    <a:gd name="connsiteX4-61" fmla="*/ 1906587 w 2201862"/>
                    <a:gd name="connsiteY4-62" fmla="*/ 1371600 h 1914525"/>
                    <a:gd name="connsiteX5-63" fmla="*/ 2201862 w 2201862"/>
                    <a:gd name="connsiteY5-64" fmla="*/ 752475 h 1914525"/>
                    <a:gd name="connsiteX6-65" fmla="*/ 2135187 w 2201862"/>
                    <a:gd name="connsiteY6-66" fmla="*/ 0 h 1914525"/>
                    <a:gd name="connsiteX7-67" fmla="*/ 2020887 w 2201862"/>
                    <a:gd name="connsiteY7-68" fmla="*/ 209550 h 1914525"/>
                    <a:gd name="connsiteX8-69" fmla="*/ 1763712 w 2201862"/>
                    <a:gd name="connsiteY8-70" fmla="*/ 514350 h 1914525"/>
                    <a:gd name="connsiteX9-71" fmla="*/ 1458912 w 2201862"/>
                    <a:gd name="connsiteY9-72" fmla="*/ 533400 h 1914525"/>
                    <a:gd name="connsiteX10-73" fmla="*/ 820737 w 2201862"/>
                    <a:gd name="connsiteY10-74" fmla="*/ 942975 h 1914525"/>
                    <a:gd name="connsiteX11-75" fmla="*/ 239712 w 2201862"/>
                    <a:gd name="connsiteY11-76" fmla="*/ 1047750 h 1914525"/>
                    <a:gd name="connsiteX12-77" fmla="*/ 30162 w 2201862"/>
                    <a:gd name="connsiteY12-78" fmla="*/ 1038225 h 1914525"/>
                    <a:gd name="connsiteX0-79" fmla="*/ 30162 w 2201862"/>
                    <a:gd name="connsiteY0-80" fmla="*/ 1038225 h 1914525"/>
                    <a:gd name="connsiteX1-81" fmla="*/ 420687 w 2201862"/>
                    <a:gd name="connsiteY1-82" fmla="*/ 1571625 h 1914525"/>
                    <a:gd name="connsiteX2-83" fmla="*/ 849312 w 2201862"/>
                    <a:gd name="connsiteY2-84" fmla="*/ 1914525 h 1914525"/>
                    <a:gd name="connsiteX3-85" fmla="*/ 1439862 w 2201862"/>
                    <a:gd name="connsiteY3-86" fmla="*/ 1771650 h 1914525"/>
                    <a:gd name="connsiteX4-87" fmla="*/ 1906587 w 2201862"/>
                    <a:gd name="connsiteY4-88" fmla="*/ 1371600 h 1914525"/>
                    <a:gd name="connsiteX5-89" fmla="*/ 2201862 w 2201862"/>
                    <a:gd name="connsiteY5-90" fmla="*/ 752475 h 1914525"/>
                    <a:gd name="connsiteX6-91" fmla="*/ 2135187 w 2201862"/>
                    <a:gd name="connsiteY6-92" fmla="*/ 0 h 1914525"/>
                    <a:gd name="connsiteX7-93" fmla="*/ 2020887 w 2201862"/>
                    <a:gd name="connsiteY7-94" fmla="*/ 209550 h 1914525"/>
                    <a:gd name="connsiteX8-95" fmla="*/ 1763712 w 2201862"/>
                    <a:gd name="connsiteY8-96" fmla="*/ 514350 h 1914525"/>
                    <a:gd name="connsiteX9-97" fmla="*/ 1458912 w 2201862"/>
                    <a:gd name="connsiteY9-98" fmla="*/ 533400 h 1914525"/>
                    <a:gd name="connsiteX10-99" fmla="*/ 820737 w 2201862"/>
                    <a:gd name="connsiteY10-100" fmla="*/ 942975 h 1914525"/>
                    <a:gd name="connsiteX11-101" fmla="*/ 239712 w 2201862"/>
                    <a:gd name="connsiteY11-102" fmla="*/ 1047750 h 1914525"/>
                    <a:gd name="connsiteX12-103" fmla="*/ 30162 w 2201862"/>
                    <a:gd name="connsiteY12-104" fmla="*/ 1038225 h 1914525"/>
                    <a:gd name="connsiteX0-105" fmla="*/ 30162 w 2201862"/>
                    <a:gd name="connsiteY0-106" fmla="*/ 1128712 h 2005012"/>
                    <a:gd name="connsiteX1-107" fmla="*/ 420687 w 2201862"/>
                    <a:gd name="connsiteY1-108" fmla="*/ 1662112 h 2005012"/>
                    <a:gd name="connsiteX2-109" fmla="*/ 849312 w 2201862"/>
                    <a:gd name="connsiteY2-110" fmla="*/ 2005012 h 2005012"/>
                    <a:gd name="connsiteX3-111" fmla="*/ 1439862 w 2201862"/>
                    <a:gd name="connsiteY3-112" fmla="*/ 1862137 h 2005012"/>
                    <a:gd name="connsiteX4-113" fmla="*/ 1906587 w 2201862"/>
                    <a:gd name="connsiteY4-114" fmla="*/ 1462087 h 2005012"/>
                    <a:gd name="connsiteX5-115" fmla="*/ 2201862 w 2201862"/>
                    <a:gd name="connsiteY5-116" fmla="*/ 842962 h 2005012"/>
                    <a:gd name="connsiteX6-117" fmla="*/ 2135187 w 2201862"/>
                    <a:gd name="connsiteY6-118" fmla="*/ 90487 h 2005012"/>
                    <a:gd name="connsiteX7-119" fmla="*/ 2020887 w 2201862"/>
                    <a:gd name="connsiteY7-120" fmla="*/ 300037 h 2005012"/>
                    <a:gd name="connsiteX8-121" fmla="*/ 1763712 w 2201862"/>
                    <a:gd name="connsiteY8-122" fmla="*/ 604837 h 2005012"/>
                    <a:gd name="connsiteX9-123" fmla="*/ 1458912 w 2201862"/>
                    <a:gd name="connsiteY9-124" fmla="*/ 623887 h 2005012"/>
                    <a:gd name="connsiteX10-125" fmla="*/ 820737 w 2201862"/>
                    <a:gd name="connsiteY10-126" fmla="*/ 1033462 h 2005012"/>
                    <a:gd name="connsiteX11-127" fmla="*/ 239712 w 2201862"/>
                    <a:gd name="connsiteY11-128" fmla="*/ 1138237 h 2005012"/>
                    <a:gd name="connsiteX12-129" fmla="*/ 30162 w 2201862"/>
                    <a:gd name="connsiteY12-130" fmla="*/ 1128712 h 2005012"/>
                    <a:gd name="connsiteX0-131" fmla="*/ 30162 w 2239962"/>
                    <a:gd name="connsiteY0-132" fmla="*/ 1128712 h 2005012"/>
                    <a:gd name="connsiteX1-133" fmla="*/ 420687 w 2239962"/>
                    <a:gd name="connsiteY1-134" fmla="*/ 1662112 h 2005012"/>
                    <a:gd name="connsiteX2-135" fmla="*/ 849312 w 2239962"/>
                    <a:gd name="connsiteY2-136" fmla="*/ 2005012 h 2005012"/>
                    <a:gd name="connsiteX3-137" fmla="*/ 1439862 w 2239962"/>
                    <a:gd name="connsiteY3-138" fmla="*/ 1862137 h 2005012"/>
                    <a:gd name="connsiteX4-139" fmla="*/ 1906587 w 2239962"/>
                    <a:gd name="connsiteY4-140" fmla="*/ 1462087 h 2005012"/>
                    <a:gd name="connsiteX5-141" fmla="*/ 2201862 w 2239962"/>
                    <a:gd name="connsiteY5-142" fmla="*/ 842962 h 2005012"/>
                    <a:gd name="connsiteX6-143" fmla="*/ 2135187 w 2239962"/>
                    <a:gd name="connsiteY6-144" fmla="*/ 90487 h 2005012"/>
                    <a:gd name="connsiteX7-145" fmla="*/ 2020887 w 2239962"/>
                    <a:gd name="connsiteY7-146" fmla="*/ 300037 h 2005012"/>
                    <a:gd name="connsiteX8-147" fmla="*/ 1763712 w 2239962"/>
                    <a:gd name="connsiteY8-148" fmla="*/ 604837 h 2005012"/>
                    <a:gd name="connsiteX9-149" fmla="*/ 1458912 w 2239962"/>
                    <a:gd name="connsiteY9-150" fmla="*/ 623887 h 2005012"/>
                    <a:gd name="connsiteX10-151" fmla="*/ 820737 w 2239962"/>
                    <a:gd name="connsiteY10-152" fmla="*/ 1033462 h 2005012"/>
                    <a:gd name="connsiteX11-153" fmla="*/ 239712 w 2239962"/>
                    <a:gd name="connsiteY11-154" fmla="*/ 1138237 h 2005012"/>
                    <a:gd name="connsiteX12-155" fmla="*/ 30162 w 2239962"/>
                    <a:gd name="connsiteY12-156" fmla="*/ 1128712 h 2005012"/>
                    <a:gd name="connsiteX0-157" fmla="*/ 30162 w 2239962"/>
                    <a:gd name="connsiteY0-158" fmla="*/ 1128712 h 2005012"/>
                    <a:gd name="connsiteX1-159" fmla="*/ 420687 w 2239962"/>
                    <a:gd name="connsiteY1-160" fmla="*/ 1662112 h 2005012"/>
                    <a:gd name="connsiteX2-161" fmla="*/ 849312 w 2239962"/>
                    <a:gd name="connsiteY2-162" fmla="*/ 2005012 h 2005012"/>
                    <a:gd name="connsiteX3-163" fmla="*/ 1439862 w 2239962"/>
                    <a:gd name="connsiteY3-164" fmla="*/ 1862137 h 2005012"/>
                    <a:gd name="connsiteX4-165" fmla="*/ 1906587 w 2239962"/>
                    <a:gd name="connsiteY4-166" fmla="*/ 1462087 h 2005012"/>
                    <a:gd name="connsiteX5-167" fmla="*/ 2201862 w 2239962"/>
                    <a:gd name="connsiteY5-168" fmla="*/ 842962 h 2005012"/>
                    <a:gd name="connsiteX6-169" fmla="*/ 2135187 w 2239962"/>
                    <a:gd name="connsiteY6-170" fmla="*/ 90487 h 2005012"/>
                    <a:gd name="connsiteX7-171" fmla="*/ 2020887 w 2239962"/>
                    <a:gd name="connsiteY7-172" fmla="*/ 300037 h 2005012"/>
                    <a:gd name="connsiteX8-173" fmla="*/ 1763712 w 2239962"/>
                    <a:gd name="connsiteY8-174" fmla="*/ 604837 h 2005012"/>
                    <a:gd name="connsiteX9-175" fmla="*/ 1458912 w 2239962"/>
                    <a:gd name="connsiteY9-176" fmla="*/ 623887 h 2005012"/>
                    <a:gd name="connsiteX10-177" fmla="*/ 820737 w 2239962"/>
                    <a:gd name="connsiteY10-178" fmla="*/ 1033462 h 2005012"/>
                    <a:gd name="connsiteX11-179" fmla="*/ 239712 w 2239962"/>
                    <a:gd name="connsiteY11-180" fmla="*/ 1138237 h 2005012"/>
                    <a:gd name="connsiteX12-181" fmla="*/ 30162 w 2239962"/>
                    <a:gd name="connsiteY12-182" fmla="*/ 1128712 h 2005012"/>
                    <a:gd name="connsiteX0-183" fmla="*/ 30162 w 2239962"/>
                    <a:gd name="connsiteY0-184" fmla="*/ 1128712 h 2038350"/>
                    <a:gd name="connsiteX1-185" fmla="*/ 420687 w 2239962"/>
                    <a:gd name="connsiteY1-186" fmla="*/ 1662112 h 2038350"/>
                    <a:gd name="connsiteX2-187" fmla="*/ 849312 w 2239962"/>
                    <a:gd name="connsiteY2-188" fmla="*/ 2005012 h 2038350"/>
                    <a:gd name="connsiteX3-189" fmla="*/ 1439862 w 2239962"/>
                    <a:gd name="connsiteY3-190" fmla="*/ 1862137 h 2038350"/>
                    <a:gd name="connsiteX4-191" fmla="*/ 1906587 w 2239962"/>
                    <a:gd name="connsiteY4-192" fmla="*/ 1462087 h 2038350"/>
                    <a:gd name="connsiteX5-193" fmla="*/ 2201862 w 2239962"/>
                    <a:gd name="connsiteY5-194" fmla="*/ 842962 h 2038350"/>
                    <a:gd name="connsiteX6-195" fmla="*/ 2135187 w 2239962"/>
                    <a:gd name="connsiteY6-196" fmla="*/ 90487 h 2038350"/>
                    <a:gd name="connsiteX7-197" fmla="*/ 2020887 w 2239962"/>
                    <a:gd name="connsiteY7-198" fmla="*/ 300037 h 2038350"/>
                    <a:gd name="connsiteX8-199" fmla="*/ 1763712 w 2239962"/>
                    <a:gd name="connsiteY8-200" fmla="*/ 604837 h 2038350"/>
                    <a:gd name="connsiteX9-201" fmla="*/ 1458912 w 2239962"/>
                    <a:gd name="connsiteY9-202" fmla="*/ 623887 h 2038350"/>
                    <a:gd name="connsiteX10-203" fmla="*/ 820737 w 2239962"/>
                    <a:gd name="connsiteY10-204" fmla="*/ 1033462 h 2038350"/>
                    <a:gd name="connsiteX11-205" fmla="*/ 239712 w 2239962"/>
                    <a:gd name="connsiteY11-206" fmla="*/ 1138237 h 2038350"/>
                    <a:gd name="connsiteX12-207" fmla="*/ 30162 w 2239962"/>
                    <a:gd name="connsiteY12-208" fmla="*/ 1128712 h 2038350"/>
                    <a:gd name="connsiteX0-209" fmla="*/ 30162 w 2239962"/>
                    <a:gd name="connsiteY0-210" fmla="*/ 1128712 h 2038350"/>
                    <a:gd name="connsiteX1-211" fmla="*/ 420687 w 2239962"/>
                    <a:gd name="connsiteY1-212" fmla="*/ 1662112 h 2038350"/>
                    <a:gd name="connsiteX2-213" fmla="*/ 849312 w 2239962"/>
                    <a:gd name="connsiteY2-214" fmla="*/ 2005012 h 2038350"/>
                    <a:gd name="connsiteX3-215" fmla="*/ 1439862 w 2239962"/>
                    <a:gd name="connsiteY3-216" fmla="*/ 1862137 h 2038350"/>
                    <a:gd name="connsiteX4-217" fmla="*/ 1906587 w 2239962"/>
                    <a:gd name="connsiteY4-218" fmla="*/ 1462087 h 2038350"/>
                    <a:gd name="connsiteX5-219" fmla="*/ 2201862 w 2239962"/>
                    <a:gd name="connsiteY5-220" fmla="*/ 842962 h 2038350"/>
                    <a:gd name="connsiteX6-221" fmla="*/ 2135187 w 2239962"/>
                    <a:gd name="connsiteY6-222" fmla="*/ 90487 h 2038350"/>
                    <a:gd name="connsiteX7-223" fmla="*/ 2020887 w 2239962"/>
                    <a:gd name="connsiteY7-224" fmla="*/ 300037 h 2038350"/>
                    <a:gd name="connsiteX8-225" fmla="*/ 1763712 w 2239962"/>
                    <a:gd name="connsiteY8-226" fmla="*/ 604837 h 2038350"/>
                    <a:gd name="connsiteX9-227" fmla="*/ 1458912 w 2239962"/>
                    <a:gd name="connsiteY9-228" fmla="*/ 623887 h 2038350"/>
                    <a:gd name="connsiteX10-229" fmla="*/ 820737 w 2239962"/>
                    <a:gd name="connsiteY10-230" fmla="*/ 1033462 h 2038350"/>
                    <a:gd name="connsiteX11-231" fmla="*/ 239712 w 2239962"/>
                    <a:gd name="connsiteY11-232" fmla="*/ 1138237 h 2038350"/>
                    <a:gd name="connsiteX12-233" fmla="*/ 30162 w 2239962"/>
                    <a:gd name="connsiteY12-234" fmla="*/ 1128712 h 2038350"/>
                    <a:gd name="connsiteX0-235" fmla="*/ 30162 w 2239962"/>
                    <a:gd name="connsiteY0-236" fmla="*/ 1128712 h 2038350"/>
                    <a:gd name="connsiteX1-237" fmla="*/ 420687 w 2239962"/>
                    <a:gd name="connsiteY1-238" fmla="*/ 1662112 h 2038350"/>
                    <a:gd name="connsiteX2-239" fmla="*/ 849312 w 2239962"/>
                    <a:gd name="connsiteY2-240" fmla="*/ 2005012 h 2038350"/>
                    <a:gd name="connsiteX3-241" fmla="*/ 1439862 w 2239962"/>
                    <a:gd name="connsiteY3-242" fmla="*/ 1862137 h 2038350"/>
                    <a:gd name="connsiteX4-243" fmla="*/ 1906587 w 2239962"/>
                    <a:gd name="connsiteY4-244" fmla="*/ 1462087 h 2038350"/>
                    <a:gd name="connsiteX5-245" fmla="*/ 2201862 w 2239962"/>
                    <a:gd name="connsiteY5-246" fmla="*/ 842962 h 2038350"/>
                    <a:gd name="connsiteX6-247" fmla="*/ 2135187 w 2239962"/>
                    <a:gd name="connsiteY6-248" fmla="*/ 90487 h 2038350"/>
                    <a:gd name="connsiteX7-249" fmla="*/ 2020887 w 2239962"/>
                    <a:gd name="connsiteY7-250" fmla="*/ 300037 h 2038350"/>
                    <a:gd name="connsiteX8-251" fmla="*/ 1763712 w 2239962"/>
                    <a:gd name="connsiteY8-252" fmla="*/ 604837 h 2038350"/>
                    <a:gd name="connsiteX9-253" fmla="*/ 1458912 w 2239962"/>
                    <a:gd name="connsiteY9-254" fmla="*/ 623887 h 2038350"/>
                    <a:gd name="connsiteX10-255" fmla="*/ 820737 w 2239962"/>
                    <a:gd name="connsiteY10-256" fmla="*/ 1033462 h 2038350"/>
                    <a:gd name="connsiteX11-257" fmla="*/ 239712 w 2239962"/>
                    <a:gd name="connsiteY11-258" fmla="*/ 1138237 h 2038350"/>
                    <a:gd name="connsiteX12-259" fmla="*/ 30162 w 2239962"/>
                    <a:gd name="connsiteY12-260" fmla="*/ 1128712 h 2038350"/>
                    <a:gd name="connsiteX0-261" fmla="*/ 30162 w 2239962"/>
                    <a:gd name="connsiteY0-262" fmla="*/ 1128712 h 2038350"/>
                    <a:gd name="connsiteX1-263" fmla="*/ 420687 w 2239962"/>
                    <a:gd name="connsiteY1-264" fmla="*/ 1662112 h 2038350"/>
                    <a:gd name="connsiteX2-265" fmla="*/ 849312 w 2239962"/>
                    <a:gd name="connsiteY2-266" fmla="*/ 2005012 h 2038350"/>
                    <a:gd name="connsiteX3-267" fmla="*/ 1439862 w 2239962"/>
                    <a:gd name="connsiteY3-268" fmla="*/ 1862137 h 2038350"/>
                    <a:gd name="connsiteX4-269" fmla="*/ 1906587 w 2239962"/>
                    <a:gd name="connsiteY4-270" fmla="*/ 1462087 h 2038350"/>
                    <a:gd name="connsiteX5-271" fmla="*/ 2201862 w 2239962"/>
                    <a:gd name="connsiteY5-272" fmla="*/ 842962 h 2038350"/>
                    <a:gd name="connsiteX6-273" fmla="*/ 2135187 w 2239962"/>
                    <a:gd name="connsiteY6-274" fmla="*/ 90487 h 2038350"/>
                    <a:gd name="connsiteX7-275" fmla="*/ 2020887 w 2239962"/>
                    <a:gd name="connsiteY7-276" fmla="*/ 300037 h 2038350"/>
                    <a:gd name="connsiteX8-277" fmla="*/ 1763712 w 2239962"/>
                    <a:gd name="connsiteY8-278" fmla="*/ 604837 h 2038350"/>
                    <a:gd name="connsiteX9-279" fmla="*/ 1458912 w 2239962"/>
                    <a:gd name="connsiteY9-280" fmla="*/ 623887 h 2038350"/>
                    <a:gd name="connsiteX10-281" fmla="*/ 820737 w 2239962"/>
                    <a:gd name="connsiteY10-282" fmla="*/ 1033462 h 2038350"/>
                    <a:gd name="connsiteX11-283" fmla="*/ 239712 w 2239962"/>
                    <a:gd name="connsiteY11-284" fmla="*/ 1138237 h 2038350"/>
                    <a:gd name="connsiteX12-285" fmla="*/ 30162 w 2239962"/>
                    <a:gd name="connsiteY12-286" fmla="*/ 1128712 h 2038350"/>
                    <a:gd name="connsiteX0-287" fmla="*/ 30162 w 2239962"/>
                    <a:gd name="connsiteY0-288" fmla="*/ 1128712 h 2038350"/>
                    <a:gd name="connsiteX1-289" fmla="*/ 420687 w 2239962"/>
                    <a:gd name="connsiteY1-290" fmla="*/ 1662112 h 2038350"/>
                    <a:gd name="connsiteX2-291" fmla="*/ 849312 w 2239962"/>
                    <a:gd name="connsiteY2-292" fmla="*/ 2005012 h 2038350"/>
                    <a:gd name="connsiteX3-293" fmla="*/ 1439862 w 2239962"/>
                    <a:gd name="connsiteY3-294" fmla="*/ 1862137 h 2038350"/>
                    <a:gd name="connsiteX4-295" fmla="*/ 1906587 w 2239962"/>
                    <a:gd name="connsiteY4-296" fmla="*/ 1462087 h 2038350"/>
                    <a:gd name="connsiteX5-297" fmla="*/ 2201862 w 2239962"/>
                    <a:gd name="connsiteY5-298" fmla="*/ 842962 h 2038350"/>
                    <a:gd name="connsiteX6-299" fmla="*/ 2135187 w 2239962"/>
                    <a:gd name="connsiteY6-300" fmla="*/ 90487 h 2038350"/>
                    <a:gd name="connsiteX7-301" fmla="*/ 2020887 w 2239962"/>
                    <a:gd name="connsiteY7-302" fmla="*/ 300037 h 2038350"/>
                    <a:gd name="connsiteX8-303" fmla="*/ 1763712 w 2239962"/>
                    <a:gd name="connsiteY8-304" fmla="*/ 604837 h 2038350"/>
                    <a:gd name="connsiteX9-305" fmla="*/ 1458912 w 2239962"/>
                    <a:gd name="connsiteY9-306" fmla="*/ 623887 h 2038350"/>
                    <a:gd name="connsiteX10-307" fmla="*/ 820737 w 2239962"/>
                    <a:gd name="connsiteY10-308" fmla="*/ 1033462 h 2038350"/>
                    <a:gd name="connsiteX11-309" fmla="*/ 239712 w 2239962"/>
                    <a:gd name="connsiteY11-310" fmla="*/ 1138237 h 2038350"/>
                    <a:gd name="connsiteX12-311" fmla="*/ 30162 w 2239962"/>
                    <a:gd name="connsiteY12-312" fmla="*/ 1128712 h 2038350"/>
                    <a:gd name="connsiteX0-313" fmla="*/ 30162 w 2239962"/>
                    <a:gd name="connsiteY0-314" fmla="*/ 1128712 h 2038350"/>
                    <a:gd name="connsiteX1-315" fmla="*/ 420687 w 2239962"/>
                    <a:gd name="connsiteY1-316" fmla="*/ 1662112 h 2038350"/>
                    <a:gd name="connsiteX2-317" fmla="*/ 849312 w 2239962"/>
                    <a:gd name="connsiteY2-318" fmla="*/ 2005012 h 2038350"/>
                    <a:gd name="connsiteX3-319" fmla="*/ 1439862 w 2239962"/>
                    <a:gd name="connsiteY3-320" fmla="*/ 1862137 h 2038350"/>
                    <a:gd name="connsiteX4-321" fmla="*/ 1906587 w 2239962"/>
                    <a:gd name="connsiteY4-322" fmla="*/ 1462087 h 2038350"/>
                    <a:gd name="connsiteX5-323" fmla="*/ 2201862 w 2239962"/>
                    <a:gd name="connsiteY5-324" fmla="*/ 842962 h 2038350"/>
                    <a:gd name="connsiteX6-325" fmla="*/ 2135187 w 2239962"/>
                    <a:gd name="connsiteY6-326" fmla="*/ 90487 h 2038350"/>
                    <a:gd name="connsiteX7-327" fmla="*/ 2020887 w 2239962"/>
                    <a:gd name="connsiteY7-328" fmla="*/ 300037 h 2038350"/>
                    <a:gd name="connsiteX8-329" fmla="*/ 1763712 w 2239962"/>
                    <a:gd name="connsiteY8-330" fmla="*/ 604837 h 2038350"/>
                    <a:gd name="connsiteX9-331" fmla="*/ 820737 w 2239962"/>
                    <a:gd name="connsiteY9-332" fmla="*/ 1033462 h 2038350"/>
                    <a:gd name="connsiteX10-333" fmla="*/ 239712 w 2239962"/>
                    <a:gd name="connsiteY10-334" fmla="*/ 1138237 h 2038350"/>
                    <a:gd name="connsiteX11-335" fmla="*/ 30162 w 2239962"/>
                    <a:gd name="connsiteY11-336" fmla="*/ 1128712 h 2038350"/>
                    <a:gd name="connsiteX0-337" fmla="*/ 30162 w 2239962"/>
                    <a:gd name="connsiteY0-338" fmla="*/ 1128712 h 2038350"/>
                    <a:gd name="connsiteX1-339" fmla="*/ 420687 w 2239962"/>
                    <a:gd name="connsiteY1-340" fmla="*/ 1662112 h 2038350"/>
                    <a:gd name="connsiteX2-341" fmla="*/ 849312 w 2239962"/>
                    <a:gd name="connsiteY2-342" fmla="*/ 2005012 h 2038350"/>
                    <a:gd name="connsiteX3-343" fmla="*/ 1439862 w 2239962"/>
                    <a:gd name="connsiteY3-344" fmla="*/ 1862137 h 2038350"/>
                    <a:gd name="connsiteX4-345" fmla="*/ 1906587 w 2239962"/>
                    <a:gd name="connsiteY4-346" fmla="*/ 1462087 h 2038350"/>
                    <a:gd name="connsiteX5-347" fmla="*/ 2201862 w 2239962"/>
                    <a:gd name="connsiteY5-348" fmla="*/ 842962 h 2038350"/>
                    <a:gd name="connsiteX6-349" fmla="*/ 2135187 w 2239962"/>
                    <a:gd name="connsiteY6-350" fmla="*/ 90487 h 2038350"/>
                    <a:gd name="connsiteX7-351" fmla="*/ 2020887 w 2239962"/>
                    <a:gd name="connsiteY7-352" fmla="*/ 300037 h 2038350"/>
                    <a:gd name="connsiteX8-353" fmla="*/ 1763712 w 2239962"/>
                    <a:gd name="connsiteY8-354" fmla="*/ 604837 h 2038350"/>
                    <a:gd name="connsiteX9-355" fmla="*/ 820737 w 2239962"/>
                    <a:gd name="connsiteY9-356" fmla="*/ 1033462 h 2038350"/>
                    <a:gd name="connsiteX10-357" fmla="*/ 239712 w 2239962"/>
                    <a:gd name="connsiteY10-358" fmla="*/ 1138237 h 2038350"/>
                    <a:gd name="connsiteX11-359" fmla="*/ 30162 w 2239962"/>
                    <a:gd name="connsiteY11-360" fmla="*/ 1128712 h 2038350"/>
                    <a:gd name="connsiteX0-361" fmla="*/ 30162 w 2220912"/>
                    <a:gd name="connsiteY0-362" fmla="*/ 868362 h 1778000"/>
                    <a:gd name="connsiteX1-363" fmla="*/ 420687 w 2220912"/>
                    <a:gd name="connsiteY1-364" fmla="*/ 1401762 h 1778000"/>
                    <a:gd name="connsiteX2-365" fmla="*/ 849312 w 2220912"/>
                    <a:gd name="connsiteY2-366" fmla="*/ 1744662 h 1778000"/>
                    <a:gd name="connsiteX3-367" fmla="*/ 1439862 w 2220912"/>
                    <a:gd name="connsiteY3-368" fmla="*/ 1601787 h 1778000"/>
                    <a:gd name="connsiteX4-369" fmla="*/ 1906587 w 2220912"/>
                    <a:gd name="connsiteY4-370" fmla="*/ 1201737 h 1778000"/>
                    <a:gd name="connsiteX5-371" fmla="*/ 2201862 w 2220912"/>
                    <a:gd name="connsiteY5-372" fmla="*/ 582612 h 1778000"/>
                    <a:gd name="connsiteX6-373" fmla="*/ 2020887 w 2220912"/>
                    <a:gd name="connsiteY6-374" fmla="*/ 39687 h 1778000"/>
                    <a:gd name="connsiteX7-375" fmla="*/ 1763712 w 2220912"/>
                    <a:gd name="connsiteY7-376" fmla="*/ 344487 h 1778000"/>
                    <a:gd name="connsiteX8-377" fmla="*/ 820737 w 2220912"/>
                    <a:gd name="connsiteY8-378" fmla="*/ 773112 h 1778000"/>
                    <a:gd name="connsiteX9-379" fmla="*/ 239712 w 2220912"/>
                    <a:gd name="connsiteY9-380" fmla="*/ 877887 h 1778000"/>
                    <a:gd name="connsiteX10-381" fmla="*/ 30162 w 2220912"/>
                    <a:gd name="connsiteY10-382" fmla="*/ 868362 h 1778000"/>
                    <a:gd name="connsiteX0-383" fmla="*/ 30162 w 2220912"/>
                    <a:gd name="connsiteY0-384" fmla="*/ 868362 h 1778000"/>
                    <a:gd name="connsiteX1-385" fmla="*/ 420687 w 2220912"/>
                    <a:gd name="connsiteY1-386" fmla="*/ 1401762 h 1778000"/>
                    <a:gd name="connsiteX2-387" fmla="*/ 849312 w 2220912"/>
                    <a:gd name="connsiteY2-388" fmla="*/ 1744662 h 1778000"/>
                    <a:gd name="connsiteX3-389" fmla="*/ 1439862 w 2220912"/>
                    <a:gd name="connsiteY3-390" fmla="*/ 1601787 h 1778000"/>
                    <a:gd name="connsiteX4-391" fmla="*/ 1906587 w 2220912"/>
                    <a:gd name="connsiteY4-392" fmla="*/ 1201737 h 1778000"/>
                    <a:gd name="connsiteX5-393" fmla="*/ 2201862 w 2220912"/>
                    <a:gd name="connsiteY5-394" fmla="*/ 582612 h 1778000"/>
                    <a:gd name="connsiteX6-395" fmla="*/ 2020887 w 2220912"/>
                    <a:gd name="connsiteY6-396" fmla="*/ 39687 h 1778000"/>
                    <a:gd name="connsiteX7-397" fmla="*/ 1763712 w 2220912"/>
                    <a:gd name="connsiteY7-398" fmla="*/ 344487 h 1778000"/>
                    <a:gd name="connsiteX8-399" fmla="*/ 820737 w 2220912"/>
                    <a:gd name="connsiteY8-400" fmla="*/ 773112 h 1778000"/>
                    <a:gd name="connsiteX9-401" fmla="*/ 239712 w 2220912"/>
                    <a:gd name="connsiteY9-402" fmla="*/ 877887 h 1778000"/>
                    <a:gd name="connsiteX10-403" fmla="*/ 30162 w 2220912"/>
                    <a:gd name="connsiteY10-404" fmla="*/ 868362 h 1778000"/>
                    <a:gd name="connsiteX0-405" fmla="*/ 30162 w 2312374"/>
                    <a:gd name="connsiteY0-406" fmla="*/ 869819 h 1779457"/>
                    <a:gd name="connsiteX1-407" fmla="*/ 420687 w 2312374"/>
                    <a:gd name="connsiteY1-408" fmla="*/ 1403219 h 1779457"/>
                    <a:gd name="connsiteX2-409" fmla="*/ 849312 w 2312374"/>
                    <a:gd name="connsiteY2-410" fmla="*/ 1746119 h 1779457"/>
                    <a:gd name="connsiteX3-411" fmla="*/ 1439862 w 2312374"/>
                    <a:gd name="connsiteY3-412" fmla="*/ 1603244 h 1779457"/>
                    <a:gd name="connsiteX4-413" fmla="*/ 1906587 w 2312374"/>
                    <a:gd name="connsiteY4-414" fmla="*/ 1203194 h 1779457"/>
                    <a:gd name="connsiteX5-415" fmla="*/ 2201862 w 2312374"/>
                    <a:gd name="connsiteY5-416" fmla="*/ 584069 h 1779457"/>
                    <a:gd name="connsiteX6-417" fmla="*/ 2239349 w 2312374"/>
                    <a:gd name="connsiteY6-418" fmla="*/ 39687 h 1779457"/>
                    <a:gd name="connsiteX7-419" fmla="*/ 1763712 w 2312374"/>
                    <a:gd name="connsiteY7-420" fmla="*/ 345944 h 1779457"/>
                    <a:gd name="connsiteX8-421" fmla="*/ 820737 w 2312374"/>
                    <a:gd name="connsiteY8-422" fmla="*/ 774569 h 1779457"/>
                    <a:gd name="connsiteX9-423" fmla="*/ 239712 w 2312374"/>
                    <a:gd name="connsiteY9-424" fmla="*/ 879344 h 1779457"/>
                    <a:gd name="connsiteX10-425" fmla="*/ 30162 w 2312374"/>
                    <a:gd name="connsiteY10-426" fmla="*/ 869819 h 1779457"/>
                    <a:gd name="connsiteX0-427" fmla="*/ 30162 w 2332627"/>
                    <a:gd name="connsiteY0-428" fmla="*/ 846217 h 1755855"/>
                    <a:gd name="connsiteX1-429" fmla="*/ 420687 w 2332627"/>
                    <a:gd name="connsiteY1-430" fmla="*/ 1379617 h 1755855"/>
                    <a:gd name="connsiteX2-431" fmla="*/ 849312 w 2332627"/>
                    <a:gd name="connsiteY2-432" fmla="*/ 1722517 h 1755855"/>
                    <a:gd name="connsiteX3-433" fmla="*/ 1439862 w 2332627"/>
                    <a:gd name="connsiteY3-434" fmla="*/ 1579642 h 1755855"/>
                    <a:gd name="connsiteX4-435" fmla="*/ 1906587 w 2332627"/>
                    <a:gd name="connsiteY4-436" fmla="*/ 1179592 h 1755855"/>
                    <a:gd name="connsiteX5-437" fmla="*/ 2201862 w 2332627"/>
                    <a:gd name="connsiteY5-438" fmla="*/ 560467 h 1755855"/>
                    <a:gd name="connsiteX6-439" fmla="*/ 2239349 w 2332627"/>
                    <a:gd name="connsiteY6-440" fmla="*/ 16085 h 1755855"/>
                    <a:gd name="connsiteX7-441" fmla="*/ 1642189 w 2332627"/>
                    <a:gd name="connsiteY7-442" fmla="*/ 463955 h 1755855"/>
                    <a:gd name="connsiteX8-443" fmla="*/ 820737 w 2332627"/>
                    <a:gd name="connsiteY8-444" fmla="*/ 750967 h 1755855"/>
                    <a:gd name="connsiteX9-445" fmla="*/ 239712 w 2332627"/>
                    <a:gd name="connsiteY9-446" fmla="*/ 855742 h 1755855"/>
                    <a:gd name="connsiteX10-447" fmla="*/ 30162 w 2332627"/>
                    <a:gd name="connsiteY10-448" fmla="*/ 846217 h 1755855"/>
                    <a:gd name="connsiteX0-449" fmla="*/ 30162 w 2332628"/>
                    <a:gd name="connsiteY0-450" fmla="*/ 846217 h 1755855"/>
                    <a:gd name="connsiteX1-451" fmla="*/ 420687 w 2332628"/>
                    <a:gd name="connsiteY1-452" fmla="*/ 1379617 h 1755855"/>
                    <a:gd name="connsiteX2-453" fmla="*/ 849312 w 2332628"/>
                    <a:gd name="connsiteY2-454" fmla="*/ 1722517 h 1755855"/>
                    <a:gd name="connsiteX3-455" fmla="*/ 1439862 w 2332628"/>
                    <a:gd name="connsiteY3-456" fmla="*/ 1579642 h 1755855"/>
                    <a:gd name="connsiteX4-457" fmla="*/ 1906587 w 2332628"/>
                    <a:gd name="connsiteY4-458" fmla="*/ 1179592 h 1755855"/>
                    <a:gd name="connsiteX5-459" fmla="*/ 2201862 w 2332628"/>
                    <a:gd name="connsiteY5-460" fmla="*/ 560467 h 1755855"/>
                    <a:gd name="connsiteX6-461" fmla="*/ 2239349 w 2332628"/>
                    <a:gd name="connsiteY6-462" fmla="*/ 16085 h 1755855"/>
                    <a:gd name="connsiteX7-463" fmla="*/ 1642189 w 2332628"/>
                    <a:gd name="connsiteY7-464" fmla="*/ 463955 h 1755855"/>
                    <a:gd name="connsiteX8-465" fmla="*/ 970384 w 2332628"/>
                    <a:gd name="connsiteY8-466" fmla="*/ 538600 h 1755855"/>
                    <a:gd name="connsiteX9-467" fmla="*/ 239712 w 2332628"/>
                    <a:gd name="connsiteY9-468" fmla="*/ 855742 h 1755855"/>
                    <a:gd name="connsiteX10-469" fmla="*/ 30162 w 2332628"/>
                    <a:gd name="connsiteY10-470" fmla="*/ 846217 h 1755855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2332628" h="1755855">
                      <a:moveTo>
                        <a:pt x="30162" y="846217"/>
                      </a:moveTo>
                      <a:cubicBezTo>
                        <a:pt x="60324" y="933529"/>
                        <a:pt x="284162" y="1233567"/>
                        <a:pt x="420687" y="1379617"/>
                      </a:cubicBezTo>
                      <a:cubicBezTo>
                        <a:pt x="557212" y="1525667"/>
                        <a:pt x="679449" y="1689179"/>
                        <a:pt x="849312" y="1722517"/>
                      </a:cubicBezTo>
                      <a:cubicBezTo>
                        <a:pt x="1019175" y="1755855"/>
                        <a:pt x="1263650" y="1670129"/>
                        <a:pt x="1439862" y="1579642"/>
                      </a:cubicBezTo>
                      <a:cubicBezTo>
                        <a:pt x="1616074" y="1489155"/>
                        <a:pt x="1779587" y="1349455"/>
                        <a:pt x="1906587" y="1179592"/>
                      </a:cubicBezTo>
                      <a:cubicBezTo>
                        <a:pt x="2033587" y="1009729"/>
                        <a:pt x="2146402" y="754385"/>
                        <a:pt x="2201862" y="560467"/>
                      </a:cubicBezTo>
                      <a:cubicBezTo>
                        <a:pt x="2257322" y="366549"/>
                        <a:pt x="2332628" y="32170"/>
                        <a:pt x="2239349" y="16085"/>
                      </a:cubicBezTo>
                      <a:cubicBezTo>
                        <a:pt x="2146070" y="0"/>
                        <a:pt x="1853683" y="376869"/>
                        <a:pt x="1642189" y="463955"/>
                      </a:cubicBezTo>
                      <a:cubicBezTo>
                        <a:pt x="1430695" y="551041"/>
                        <a:pt x="1204130" y="473302"/>
                        <a:pt x="970384" y="538600"/>
                      </a:cubicBezTo>
                      <a:cubicBezTo>
                        <a:pt x="736638" y="603898"/>
                        <a:pt x="396416" y="804472"/>
                        <a:pt x="239712" y="855742"/>
                      </a:cubicBezTo>
                      <a:cubicBezTo>
                        <a:pt x="83008" y="907012"/>
                        <a:pt x="0" y="758905"/>
                        <a:pt x="30162" y="8462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4000">
                      <a:sysClr val="window" lastClr="FFFFFF">
                        <a:alpha val="11000"/>
                      </a:sysClr>
                    </a:gs>
                    <a:gs pos="28000">
                      <a:sysClr val="window" lastClr="FFFFFF">
                        <a:alpha val="0"/>
                      </a:sysClr>
                    </a:gs>
                    <a:gs pos="0">
                      <a:sysClr val="window" lastClr="FFFFFF">
                        <a:alpha val="0"/>
                      </a:sysClr>
                    </a:gs>
                  </a:gsLst>
                  <a:lin ang="2700000" scaled="0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algun Gothic" panose="020B0503020000020004" charset="-127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Oval 26"/>
                <p:cNvSpPr>
                  <a:spLocks noChangeAspect="1" noChangeArrowheads="1"/>
                </p:cNvSpPr>
                <p:nvPr/>
              </p:nvSpPr>
              <p:spPr bwMode="auto">
                <a:xfrm rot="8100000">
                  <a:off x="6006543" y="4665226"/>
                  <a:ext cx="1550533" cy="831479"/>
                </a:xfrm>
                <a:prstGeom prst="ellipse">
                  <a:avLst/>
                </a:prstGeom>
                <a:gradFill rotWithShape="1">
                  <a:gsLst>
                    <a:gs pos="0">
                      <a:sysClr val="window" lastClr="FFFFFF">
                        <a:alpha val="33000"/>
                      </a:sysClr>
                    </a:gs>
                    <a:gs pos="20000">
                      <a:sysClr val="window" lastClr="FFFFFF">
                        <a:gamma/>
                        <a:shade val="46275"/>
                        <a:invGamma/>
                        <a:alpha val="0"/>
                      </a:sysClr>
                    </a:gs>
                  </a:gsLst>
                  <a:lin ang="5400000" scaled="1"/>
                </a:gradFill>
                <a:ln w="38100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8" name="TextBox 10"/>
            <p:cNvSpPr txBox="1"/>
            <p:nvPr/>
          </p:nvSpPr>
          <p:spPr>
            <a:xfrm>
              <a:off x="3356873" y="3197434"/>
              <a:ext cx="5668541" cy="47953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un Mai Bold" charset="-34"/>
                  <a:cs typeface="Opun Mai Bold" charset="-34"/>
                  <a:sym typeface="Opun Mai Semi-Bold"/>
                </a:rPr>
                <a:t>หลักปรัชญา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un Mai Bold" charset="-34"/>
                  <a:cs typeface="Opun Mai Bold" charset="-34"/>
                  <a:sym typeface="Opun Mai Semi-Bold"/>
                </a:rPr>
                <a:t>เกี่ยวกับจริยธรรม </a:t>
              </a:r>
              <a:r>
                <a:rPr lang="en-US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un Mai Bold" charset="-34"/>
                  <a:cs typeface="Opun Mai Bold" charset="-34"/>
                  <a:sym typeface="Opun Mai Semi-Bold"/>
                </a:rPr>
                <a:t>Laudon and Laudon (</a:t>
              </a:r>
              <a:r>
                <a:rPr lang="th-TH" sz="3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un Mai Bold" charset="-34"/>
                  <a:cs typeface="Opun Mai Bold" charset="-34"/>
                  <a:sym typeface="Opun Mai Semi-Bold"/>
                </a:rPr>
                <a:t>๑๙๙๙) ได้จําแนกประเด็นเกี่ยวกับจริยธรรมที่เกี่ยวข้องเป็น ๔ ประเภท ดังนี้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8707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935" y="884903"/>
            <a:ext cx="16140223" cy="2006905"/>
            <a:chOff x="1498598" y="2527333"/>
            <a:chExt cx="16140223" cy="2006905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527333"/>
              <a:ext cx="14446803" cy="1908417"/>
              <a:chOff x="3557403" y="2489799"/>
              <a:chExt cx="7188675" cy="1152964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1" y="2489799"/>
                <a:ext cx="6766007" cy="1152964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8" y="2872245"/>
              <a:ext cx="13597383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ความหมายของการสืบค้น การอ้างอิง</a:t>
              </a:r>
              <a:b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</a:br>
              <a:r>
                <a:rPr lang="th-TH" sz="54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และอินเทอร์เน็ต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659389" y="2859512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๑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31726" y="3070635"/>
            <a:ext cx="8155275" cy="880291"/>
            <a:chOff x="1295400" y="1154940"/>
            <a:chExt cx="8155275" cy="880291"/>
          </a:xfrm>
        </p:grpSpPr>
        <p:sp>
          <p:nvSpPr>
            <p:cNvPr id="14" name="사각형: 둥근 모서리 461"/>
            <p:cNvSpPr/>
            <p:nvPr/>
          </p:nvSpPr>
          <p:spPr>
            <a:xfrm>
              <a:off x="1295400" y="1154940"/>
              <a:ext cx="8155275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1447801" y="1243799"/>
              <a:ext cx="8002874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๑.๑	ความหมายของการสืบค้น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38760" y="4282115"/>
            <a:ext cx="11996740" cy="3628927"/>
            <a:chOff x="5338760" y="4282115"/>
            <a:chExt cx="11996740" cy="3628927"/>
          </a:xfrm>
        </p:grpSpPr>
        <p:sp>
          <p:nvSpPr>
            <p:cNvPr id="20" name="Rectangle 8"/>
            <p:cNvSpPr/>
            <p:nvPr/>
          </p:nvSpPr>
          <p:spPr>
            <a:xfrm>
              <a:off x="5338760" y="4282115"/>
              <a:ext cx="11882440" cy="3628927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solidFill>
              <a:srgbClr val="3ED4B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5676900" y="4824386"/>
              <a:ext cx="11658600" cy="20313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defRPr/>
              </a:pPr>
              <a:r>
                <a:rPr lang="th-TH" sz="44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การสืบค้น </a:t>
              </a: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หมายถึง ค้นหาเรื่องใดเรื่องหนึ่งหรือสิ่งใดสิ่งหนึ่งอย่างต่อเนื่องจนกว่าจะได้ผล (พจนานุกรม </a:t>
              </a:r>
            </a:p>
            <a:p>
              <a:pPr lvl="0"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ฉบับราชบัณฑิตยสถาน พ.ศ. ๒๕๕๔, ๒๕๕๖ : ๑๒๒๒)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824" y="4701997"/>
            <a:ext cx="6851077" cy="5481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09233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66800" y="1996886"/>
            <a:ext cx="16573500" cy="7413814"/>
            <a:chOff x="1066800" y="1996886"/>
            <a:chExt cx="16573500" cy="7413814"/>
          </a:xfrm>
        </p:grpSpPr>
        <p:sp>
          <p:nvSpPr>
            <p:cNvPr id="21" name="Flowchart: Document 20"/>
            <p:cNvSpPr/>
            <p:nvPr/>
          </p:nvSpPr>
          <p:spPr>
            <a:xfrm>
              <a:off x="1066800" y="1996886"/>
              <a:ext cx="16230600" cy="7413814"/>
            </a:xfrm>
            <a:prstGeom prst="flowChartDocument">
              <a:avLst/>
            </a:prstGeom>
            <a:solidFill>
              <a:srgbClr val="4FC1C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Malgun Gothic" panose="020B0503020000020004" charset="-127"/>
                <a:cs typeface="+mn-cs"/>
              </a:endParaRPr>
            </a:p>
          </p:txBody>
        </p:sp>
        <p:sp>
          <p:nvSpPr>
            <p:cNvPr id="16" name="TextBox 10"/>
            <p:cNvSpPr txBox="1"/>
            <p:nvPr/>
          </p:nvSpPr>
          <p:spPr>
            <a:xfrm>
              <a:off x="1409700" y="2400300"/>
              <a:ext cx="16230600" cy="61247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    การอ้างอิง</a:t>
              </a:r>
              <a:r>
                <a:rPr lang="en-US" sz="44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หมายถึง แสดงข้อมูลที่นำมาใช้ประกอบโดยให้รายละเอียด</a:t>
              </a:r>
            </a:p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ของแหล่งที่มาของข้อมูลนั้น เพื่อให้ตรวจสอบที่มาในการอ้างอิงได้</a:t>
              </a:r>
            </a:p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และการให้เกียรติแก่ผู้ที่กล่าวอ้าง โดยเฉพาะงานเขียนวิชาการ</a:t>
              </a:r>
            </a:p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ที่เป็นการเรียบเรียงเนื้อหาเรื่องใดเรื่องหนึ่งอย่างละเอียด</a:t>
              </a:r>
            </a:p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จำเป็นต้องแสดงที่มาของข้อมูลเพื่อแสดงความเป็นระบบ</a:t>
              </a:r>
            </a:p>
            <a:p>
              <a:pPr lvl="0">
                <a:spcBef>
                  <a:spcPts val="1800"/>
                </a:spcBef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และเพิ่มคุณค่างานเขียน </a:t>
              </a:r>
            </a:p>
            <a:p>
              <a:pPr lvl="0">
                <a:spcBef>
                  <a:spcPts val="1800"/>
                </a:spcBef>
                <a:defRPr/>
              </a:pPr>
              <a:endPara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69258" y="952500"/>
            <a:ext cx="8455742" cy="880291"/>
            <a:chOff x="1295400" y="1154940"/>
            <a:chExt cx="8455742" cy="880291"/>
          </a:xfrm>
        </p:grpSpPr>
        <p:sp>
          <p:nvSpPr>
            <p:cNvPr id="18" name="사각형: 둥근 모서리 461"/>
            <p:cNvSpPr/>
            <p:nvPr/>
          </p:nvSpPr>
          <p:spPr>
            <a:xfrm>
              <a:off x="1295400" y="1154940"/>
              <a:ext cx="8455742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19" name="TextBox 10"/>
            <p:cNvSpPr txBox="1"/>
            <p:nvPr/>
          </p:nvSpPr>
          <p:spPr>
            <a:xfrm>
              <a:off x="1447801" y="1243799"/>
              <a:ext cx="8002874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๑.๒	ความหมายของการอ้างอิง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600" y="2933700"/>
            <a:ext cx="3877646" cy="6462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69258" y="952500"/>
            <a:ext cx="9217741" cy="880291"/>
            <a:chOff x="1295400" y="1154940"/>
            <a:chExt cx="9217741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455742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906534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๑.๓	ความหมายของอินเทอร์เน็ต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21658" y="5499894"/>
            <a:ext cx="16075744" cy="3682206"/>
            <a:chOff x="1221658" y="5499894"/>
            <a:chExt cx="16075744" cy="3834608"/>
          </a:xfrm>
        </p:grpSpPr>
        <p:sp>
          <p:nvSpPr>
            <p:cNvPr id="13" name="Rectangle: Top Corners Rounded 12"/>
            <p:cNvSpPr/>
            <p:nvPr/>
          </p:nvSpPr>
          <p:spPr>
            <a:xfrm rot="5400000">
              <a:off x="7342226" y="-620674"/>
              <a:ext cx="3834608" cy="16075744"/>
            </a:xfrm>
            <a:prstGeom prst="round2Same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78858" y="5885051"/>
              <a:ext cx="15542342" cy="29854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thaiDist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    </a:t>
              </a:r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ดังนั้นการสืบค้นและอ้างอิงข้อมูลจากทางอินเทอร์เน็ต หมายถึง กระบวนการ</a:t>
              </a:r>
            </a:p>
            <a:p>
              <a:pPr lvl="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ค้นคว้าต่าง ๆ ตามหลักการและนำไปสู่การกล่าวถึงหรืออ้างอิงตามหลักวิชาการเพื่อ</a:t>
              </a:r>
            </a:p>
            <a:p>
              <a:pPr lvl="0" algn="thaiDist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การประสานงาน การติดต่อผ่านช่องทางอินเทอร์เน็ตที่ลดการพบผู้คนโดยตรงด้วย</a:t>
              </a:r>
            </a:p>
            <a:p>
              <a:pPr lvl="0" algn="thaiDist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0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เครือข่ายคอมพิวเตอร์</a:t>
              </a:r>
              <a:endPara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1658" y="2035032"/>
            <a:ext cx="16075744" cy="2956067"/>
            <a:chOff x="1221658" y="2049635"/>
            <a:chExt cx="16075744" cy="3336767"/>
          </a:xfrm>
        </p:grpSpPr>
        <p:sp>
          <p:nvSpPr>
            <p:cNvPr id="12" name="Rectangle: Top Corners Rounded 11"/>
            <p:cNvSpPr/>
            <p:nvPr/>
          </p:nvSpPr>
          <p:spPr>
            <a:xfrm rot="16200000">
              <a:off x="7591146" y="-4319853"/>
              <a:ext cx="3336767" cy="16075744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47800" y="2359193"/>
              <a:ext cx="15773400" cy="233910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4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อินเทอร์เน็ต</a:t>
              </a:r>
              <a:r>
                <a:rPr lang="en-US" sz="4400" b="1" dirty="0">
                  <a:solidFill>
                    <a:srgbClr val="FF0066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 </a:t>
              </a: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หมายถึง การเชื่อมต่อกันของเครือข่าย</a:t>
              </a:r>
              <a:r>
                <a:rPr lang="th-TH" sz="4400" b="1" dirty="0" err="1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เน็ตเวิร์</a:t>
              </a: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กระหว่างเครื่อง</a:t>
              </a:r>
            </a:p>
            <a:p>
              <a:pPr lvl="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คอมพิวเตอร์เน็ตเวิร์กทั่วโลกเข้าด้วยกัน ที่นิยมมากที่สุด คือบริการ </a:t>
              </a:r>
              <a:r>
                <a:rPr lang="en-US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World Wide</a:t>
              </a:r>
            </a:p>
            <a:p>
              <a:pPr lvl="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Web (www) (</a:t>
              </a:r>
              <a:r>
                <a:rPr lang="th-TH" sz="44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สุธีร์ นวกุล, ๒๕๕๐)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190" y="-47343"/>
            <a:ext cx="2502311" cy="25023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71986"/>
            <a:ext cx="2989308" cy="25023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143500"/>
            <a:ext cx="2508118" cy="1665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0374" y="394212"/>
            <a:ext cx="16638394" cy="1595874"/>
            <a:chOff x="1498598" y="2734462"/>
            <a:chExt cx="16638394" cy="1595874"/>
          </a:xfrm>
        </p:grpSpPr>
        <p:grpSp>
          <p:nvGrpSpPr>
            <p:cNvPr id="4" name="Group 3"/>
            <p:cNvGrpSpPr/>
            <p:nvPr/>
          </p:nvGrpSpPr>
          <p:grpSpPr>
            <a:xfrm>
              <a:off x="1498598" y="2734462"/>
              <a:ext cx="14345826" cy="1514205"/>
              <a:chOff x="3557403" y="2614935"/>
              <a:chExt cx="7138429" cy="914802"/>
            </a:xfrm>
          </p:grpSpPr>
          <p:sp>
            <p:nvSpPr>
              <p:cNvPr id="10" name="Rounded Rectangle 73"/>
              <p:cNvSpPr/>
              <p:nvPr/>
            </p:nvSpPr>
            <p:spPr>
              <a:xfrm>
                <a:off x="3980072" y="2913012"/>
                <a:ext cx="6715760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1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2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5" name="TextBox 14"/>
            <p:cNvSpPr txBox="1"/>
            <p:nvPr/>
          </p:nvSpPr>
          <p:spPr>
            <a:xfrm>
              <a:off x="4041437" y="2872245"/>
              <a:ext cx="14095555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spc="-1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แหล่งสืบค้นและอ้างอิงจากอินเทอร์เน็ต</a:t>
              </a:r>
            </a:p>
          </p:txBody>
        </p:sp>
        <p:sp>
          <p:nvSpPr>
            <p:cNvPr id="9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๒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659194" y="3497739"/>
            <a:ext cx="1043940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เป็นโปรแกรมค้นหาเว็บไซต์ ภาพ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เพลง แผนที่ ฯลฯ เพื่อการค้นหาทั่วไป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เช่น </a:t>
            </a: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www.google.com (Google)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www.mendeley.com (Mendeley)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endParaRPr lang="th-TH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76400" y="2194629"/>
            <a:ext cx="9886231" cy="880291"/>
            <a:chOff x="1295400" y="1154940"/>
            <a:chExt cx="9886231" cy="880291"/>
          </a:xfrm>
        </p:grpSpPr>
        <p:sp>
          <p:nvSpPr>
            <p:cNvPr id="23" name="사각형: 둥근 모서리 461"/>
            <p:cNvSpPr/>
            <p:nvPr/>
          </p:nvSpPr>
          <p:spPr>
            <a:xfrm>
              <a:off x="1295400" y="1154940"/>
              <a:ext cx="9886231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24" name="TextBox 10"/>
            <p:cNvSpPr txBox="1"/>
            <p:nvPr/>
          </p:nvSpPr>
          <p:spPr>
            <a:xfrm>
              <a:off x="1447800" y="1243799"/>
              <a:ext cx="9733831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๒.๑	โปรแกรมค้นหา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Search Engine)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399" y="1303687"/>
            <a:ext cx="9001455" cy="8154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03671" y="952500"/>
            <a:ext cx="11088329" cy="880291"/>
            <a:chOff x="1295400" y="1154940"/>
            <a:chExt cx="11088329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11088329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10935929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๒.๒	คลังข้อมูลดิจิทัล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Digital Repository)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32271" y="2332494"/>
            <a:ext cx="15965129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เป็นระบบจัดเก็บและให้บริการสารสนเทศ</a:t>
            </a:r>
            <a:endParaRPr lang="en-US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ในรูปแบบดิจิทัล เพื่อรวบรวม จัดเก็บ และ</a:t>
            </a:r>
            <a:endParaRPr lang="en-US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เผยแพร่ผลงานทางวิชาการหรือทรัพยากร</a:t>
            </a:r>
            <a:endParaRPr lang="en-US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สารสนเทศต่าง ๆ  โดยมีการจัดหมวดหมู่และ</a:t>
            </a:r>
            <a:endParaRPr lang="en-US" sz="4400" b="1" dirty="0"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ใส่คำสำคัญเพื่อให้ง่ายต่อการค้นหาและเข้าถึงข้อมูล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ซึ่งเป็นประโยชน์อย่างมากสำหรับผู้ที่ต้องการสืบค้นข้อมูลเชิงลึก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tabLst>
                <a:tab pos="13411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เนื่องจากเป็นแหล่งรวมข้อมูลที่น่าเชื่อถือและสามารถนำไปอ้างอิงในงานวิชาการได้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796" y="1717686"/>
            <a:ext cx="6252233" cy="447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03671" y="952500"/>
            <a:ext cx="6440129" cy="880291"/>
            <a:chOff x="1295400" y="1154940"/>
            <a:chExt cx="6440129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6440129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6135329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๒.๓	เว็บไซต์ (</a:t>
              </a:r>
              <a:r>
                <a:rPr lang="en-US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Website)</a:t>
              </a:r>
              <a:endParaRPr lang="th-TH" sz="4400" b="1" dirty="0">
                <a:solidFill>
                  <a:schemeClr val="accent1"/>
                </a:solidFill>
                <a:latin typeface="Opun Mai Bold" charset="-34"/>
                <a:cs typeface="Opun Mai Bold" charset="-34"/>
                <a:sym typeface="Opun Mai Semi-Bold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47800" y="1961846"/>
            <a:ext cx="15849600" cy="3334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25000"/>
              </a:lnSpc>
              <a:tabLst>
                <a:tab pos="1165225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ใช้ค้นหาเนื้อหาตามแต่ผู้ศึกษาต้องการค้นคว้าและใช้ในการอ้างอิง เช่น </a:t>
            </a: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www.orst.go.th</a:t>
            </a: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(The Royal Institute) </a:t>
            </a: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เป็นเว็บไซต์เกี่ยวกับการค้นหาความหมายของคำศัพท์ </a:t>
            </a: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www.youtube.com (YouTube) </a:t>
            </a: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เป็นเว็บไซต์เกี่ยวกับทางสื่อสังคม หรือ</a:t>
            </a:r>
            <a:r>
              <a:rPr lang="en-US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www.cnn.com (CNN ) </a:t>
            </a: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เป็นเว็บไซต์เกี่ยวกับข่าว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176049"/>
            <a:ext cx="6370320" cy="32727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831" y="4371476"/>
            <a:ext cx="8295969" cy="5915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808062" y="2196216"/>
            <a:ext cx="9088538" cy="880291"/>
            <a:chOff x="1295400" y="1154940"/>
            <a:chExt cx="9088538" cy="880291"/>
          </a:xfrm>
        </p:grpSpPr>
        <p:sp>
          <p:nvSpPr>
            <p:cNvPr id="4" name="사각형: 둥근 모서리 461"/>
            <p:cNvSpPr/>
            <p:nvPr/>
          </p:nvSpPr>
          <p:spPr>
            <a:xfrm>
              <a:off x="1295400" y="1154940"/>
              <a:ext cx="8250338" cy="880291"/>
            </a:xfrm>
            <a:prstGeom prst="roundRect">
              <a:avLst/>
            </a:prstGeom>
            <a:solidFill>
              <a:srgbClr val="F8D45E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 Unicode MS"/>
                <a:cs typeface="+mn-cs"/>
              </a:endParaRPr>
            </a:p>
          </p:txBody>
        </p:sp>
        <p:sp>
          <p:nvSpPr>
            <p:cNvPr id="5" name="TextBox 10"/>
            <p:cNvSpPr txBox="1"/>
            <p:nvPr/>
          </p:nvSpPr>
          <p:spPr>
            <a:xfrm>
              <a:off x="1447800" y="1243799"/>
              <a:ext cx="8936138" cy="7718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52550" algn="l"/>
                </a:tabLst>
                <a:defRPr/>
              </a:pPr>
              <a:r>
                <a:rPr lang="th-TH" sz="4400" b="1" dirty="0">
                  <a:solidFill>
                    <a:schemeClr val="accent1"/>
                  </a:solidFill>
                  <a:latin typeface="Opun Mai Bold" charset="-34"/>
                  <a:cs typeface="Opun Mai Bold" charset="-34"/>
                  <a:sym typeface="Opun Mai Semi-Bold"/>
                </a:rPr>
                <a:t>๓.๑	ความสำคัญของการสืบค้น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70374" y="394212"/>
            <a:ext cx="16638394" cy="1595874"/>
            <a:chOff x="1498598" y="2734462"/>
            <a:chExt cx="16638394" cy="1595874"/>
          </a:xfrm>
        </p:grpSpPr>
        <p:grpSp>
          <p:nvGrpSpPr>
            <p:cNvPr id="10" name="Group 9"/>
            <p:cNvGrpSpPr/>
            <p:nvPr/>
          </p:nvGrpSpPr>
          <p:grpSpPr>
            <a:xfrm>
              <a:off x="1498598" y="2734462"/>
              <a:ext cx="16250826" cy="1514205"/>
              <a:chOff x="3557403" y="2614935"/>
              <a:chExt cx="8086350" cy="914802"/>
            </a:xfrm>
          </p:grpSpPr>
          <p:sp>
            <p:nvSpPr>
              <p:cNvPr id="13" name="Rounded Rectangle 73"/>
              <p:cNvSpPr/>
              <p:nvPr/>
            </p:nvSpPr>
            <p:spPr>
              <a:xfrm>
                <a:off x="3980072" y="2913012"/>
                <a:ext cx="76636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4" name="Round Same Side Corner Rectangle 16"/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-1" fmla="*/ 62682 w 170113"/>
                  <a:gd name="connsiteY0-2" fmla="*/ 0 h 779001"/>
                  <a:gd name="connsiteX1-3" fmla="*/ 107431 w 170113"/>
                  <a:gd name="connsiteY1-4" fmla="*/ 0 h 779001"/>
                  <a:gd name="connsiteX2-5" fmla="*/ 170113 w 170113"/>
                  <a:gd name="connsiteY2-6" fmla="*/ 62682 h 779001"/>
                  <a:gd name="connsiteX3-7" fmla="*/ 167803 w 170113"/>
                  <a:gd name="connsiteY3-8" fmla="*/ 696258 h 779001"/>
                  <a:gd name="connsiteX4-9" fmla="*/ 170113 w 170113"/>
                  <a:gd name="connsiteY4-10" fmla="*/ 779001 h 779001"/>
                  <a:gd name="connsiteX5-11" fmla="*/ 170113 w 170113"/>
                  <a:gd name="connsiteY5-12" fmla="*/ 779001 h 779001"/>
                  <a:gd name="connsiteX6-13" fmla="*/ 0 w 170113"/>
                  <a:gd name="connsiteY6-14" fmla="*/ 779001 h 779001"/>
                  <a:gd name="connsiteX7-15" fmla="*/ 0 w 170113"/>
                  <a:gd name="connsiteY7-16" fmla="*/ 779001 h 779001"/>
                  <a:gd name="connsiteX8-17" fmla="*/ 0 w 170113"/>
                  <a:gd name="connsiteY8-18" fmla="*/ 62682 h 779001"/>
                  <a:gd name="connsiteX9" fmla="*/ 62682 w 170113"/>
                  <a:gd name="connsiteY9" fmla="*/ 0 h 779001"/>
                  <a:gd name="connsiteX0-19" fmla="*/ 62682 w 246825"/>
                  <a:gd name="connsiteY0-20" fmla="*/ 0 h 779001"/>
                  <a:gd name="connsiteX1-21" fmla="*/ 107431 w 246825"/>
                  <a:gd name="connsiteY1-22" fmla="*/ 0 h 779001"/>
                  <a:gd name="connsiteX2-23" fmla="*/ 170113 w 246825"/>
                  <a:gd name="connsiteY2-24" fmla="*/ 62682 h 779001"/>
                  <a:gd name="connsiteX3-25" fmla="*/ 167803 w 246825"/>
                  <a:gd name="connsiteY3-26" fmla="*/ 696258 h 779001"/>
                  <a:gd name="connsiteX4-27" fmla="*/ 170113 w 246825"/>
                  <a:gd name="connsiteY4-28" fmla="*/ 779001 h 779001"/>
                  <a:gd name="connsiteX5-29" fmla="*/ 246825 w 246825"/>
                  <a:gd name="connsiteY5-30" fmla="*/ 779001 h 779001"/>
                  <a:gd name="connsiteX6-31" fmla="*/ 0 w 246825"/>
                  <a:gd name="connsiteY6-32" fmla="*/ 779001 h 779001"/>
                  <a:gd name="connsiteX7-33" fmla="*/ 0 w 246825"/>
                  <a:gd name="connsiteY7-34" fmla="*/ 779001 h 779001"/>
                  <a:gd name="connsiteX8-35" fmla="*/ 0 w 246825"/>
                  <a:gd name="connsiteY8-36" fmla="*/ 62682 h 779001"/>
                  <a:gd name="connsiteX9-37" fmla="*/ 62682 w 246825"/>
                  <a:gd name="connsiteY9-38" fmla="*/ 0 h 779001"/>
                  <a:gd name="connsiteX0-39" fmla="*/ 62682 w 246825"/>
                  <a:gd name="connsiteY0-40" fmla="*/ 0 h 779001"/>
                  <a:gd name="connsiteX1-41" fmla="*/ 107431 w 246825"/>
                  <a:gd name="connsiteY1-42" fmla="*/ 0 h 779001"/>
                  <a:gd name="connsiteX2-43" fmla="*/ 170113 w 246825"/>
                  <a:gd name="connsiteY2-44" fmla="*/ 62682 h 779001"/>
                  <a:gd name="connsiteX3-45" fmla="*/ 167803 w 246825"/>
                  <a:gd name="connsiteY3-46" fmla="*/ 696258 h 779001"/>
                  <a:gd name="connsiteX4-47" fmla="*/ 170113 w 246825"/>
                  <a:gd name="connsiteY4-48" fmla="*/ 779001 h 779001"/>
                  <a:gd name="connsiteX5-49" fmla="*/ 246825 w 246825"/>
                  <a:gd name="connsiteY5-50" fmla="*/ 772864 h 779001"/>
                  <a:gd name="connsiteX6-51" fmla="*/ 0 w 246825"/>
                  <a:gd name="connsiteY6-52" fmla="*/ 779001 h 779001"/>
                  <a:gd name="connsiteX7-53" fmla="*/ 0 w 246825"/>
                  <a:gd name="connsiteY7-54" fmla="*/ 779001 h 779001"/>
                  <a:gd name="connsiteX8-55" fmla="*/ 0 w 246825"/>
                  <a:gd name="connsiteY8-56" fmla="*/ 62682 h 779001"/>
                  <a:gd name="connsiteX9-57" fmla="*/ 62682 w 246825"/>
                  <a:gd name="connsiteY9-58" fmla="*/ 0 h 779001"/>
                  <a:gd name="connsiteX0-59" fmla="*/ 62682 w 246825"/>
                  <a:gd name="connsiteY0-60" fmla="*/ 0 h 780646"/>
                  <a:gd name="connsiteX1-61" fmla="*/ 107431 w 246825"/>
                  <a:gd name="connsiteY1-62" fmla="*/ 0 h 780646"/>
                  <a:gd name="connsiteX2-63" fmla="*/ 170113 w 246825"/>
                  <a:gd name="connsiteY2-64" fmla="*/ 62682 h 780646"/>
                  <a:gd name="connsiteX3-65" fmla="*/ 167803 w 246825"/>
                  <a:gd name="connsiteY3-66" fmla="*/ 696258 h 780646"/>
                  <a:gd name="connsiteX4-67" fmla="*/ 170113 w 246825"/>
                  <a:gd name="connsiteY4-68" fmla="*/ 779001 h 780646"/>
                  <a:gd name="connsiteX5-69" fmla="*/ 246825 w 246825"/>
                  <a:gd name="connsiteY5-70" fmla="*/ 772864 h 780646"/>
                  <a:gd name="connsiteX6-71" fmla="*/ 0 w 246825"/>
                  <a:gd name="connsiteY6-72" fmla="*/ 779001 h 780646"/>
                  <a:gd name="connsiteX7-73" fmla="*/ 0 w 246825"/>
                  <a:gd name="connsiteY7-74" fmla="*/ 779001 h 780646"/>
                  <a:gd name="connsiteX8-75" fmla="*/ 0 w 246825"/>
                  <a:gd name="connsiteY8-76" fmla="*/ 62682 h 780646"/>
                  <a:gd name="connsiteX9-77" fmla="*/ 62682 w 246825"/>
                  <a:gd name="connsiteY9-78" fmla="*/ 0 h 780646"/>
                  <a:gd name="connsiteX0-79" fmla="*/ 62682 w 246825"/>
                  <a:gd name="connsiteY0-80" fmla="*/ 0 h 781948"/>
                  <a:gd name="connsiteX1-81" fmla="*/ 107431 w 246825"/>
                  <a:gd name="connsiteY1-82" fmla="*/ 0 h 781948"/>
                  <a:gd name="connsiteX2-83" fmla="*/ 170113 w 246825"/>
                  <a:gd name="connsiteY2-84" fmla="*/ 62682 h 781948"/>
                  <a:gd name="connsiteX3-85" fmla="*/ 167803 w 246825"/>
                  <a:gd name="connsiteY3-86" fmla="*/ 696258 h 781948"/>
                  <a:gd name="connsiteX4-87" fmla="*/ 170113 w 246825"/>
                  <a:gd name="connsiteY4-88" fmla="*/ 779001 h 781948"/>
                  <a:gd name="connsiteX5-89" fmla="*/ 246825 w 246825"/>
                  <a:gd name="connsiteY5-90" fmla="*/ 772864 h 781948"/>
                  <a:gd name="connsiteX6-91" fmla="*/ 0 w 246825"/>
                  <a:gd name="connsiteY6-92" fmla="*/ 779001 h 781948"/>
                  <a:gd name="connsiteX7-93" fmla="*/ 0 w 246825"/>
                  <a:gd name="connsiteY7-94" fmla="*/ 779001 h 781948"/>
                  <a:gd name="connsiteX8-95" fmla="*/ 0 w 246825"/>
                  <a:gd name="connsiteY8-96" fmla="*/ 62682 h 781948"/>
                  <a:gd name="connsiteX9-97" fmla="*/ 62682 w 246825"/>
                  <a:gd name="connsiteY9-98" fmla="*/ 0 h 781948"/>
                  <a:gd name="connsiteX0-99" fmla="*/ 62682 w 246825"/>
                  <a:gd name="connsiteY0-100" fmla="*/ 0 h 780156"/>
                  <a:gd name="connsiteX1-101" fmla="*/ 107431 w 246825"/>
                  <a:gd name="connsiteY1-102" fmla="*/ 0 h 780156"/>
                  <a:gd name="connsiteX2-103" fmla="*/ 170113 w 246825"/>
                  <a:gd name="connsiteY2-104" fmla="*/ 62682 h 780156"/>
                  <a:gd name="connsiteX3-105" fmla="*/ 167803 w 246825"/>
                  <a:gd name="connsiteY3-106" fmla="*/ 696258 h 780156"/>
                  <a:gd name="connsiteX4-107" fmla="*/ 170116 w 246825"/>
                  <a:gd name="connsiteY4-108" fmla="*/ 772864 h 780156"/>
                  <a:gd name="connsiteX5-109" fmla="*/ 246825 w 246825"/>
                  <a:gd name="connsiteY5-110" fmla="*/ 772864 h 780156"/>
                  <a:gd name="connsiteX6-111" fmla="*/ 0 w 246825"/>
                  <a:gd name="connsiteY6-112" fmla="*/ 779001 h 780156"/>
                  <a:gd name="connsiteX7-113" fmla="*/ 0 w 246825"/>
                  <a:gd name="connsiteY7-114" fmla="*/ 779001 h 780156"/>
                  <a:gd name="connsiteX8-115" fmla="*/ 0 w 246825"/>
                  <a:gd name="connsiteY8-116" fmla="*/ 62682 h 780156"/>
                  <a:gd name="connsiteX9-117" fmla="*/ 62682 w 246825"/>
                  <a:gd name="connsiteY9-118" fmla="*/ 0 h 780156"/>
                  <a:gd name="connsiteX0-119" fmla="*/ 62682 w 246825"/>
                  <a:gd name="connsiteY0-120" fmla="*/ 0 h 780156"/>
                  <a:gd name="connsiteX1-121" fmla="*/ 107431 w 246825"/>
                  <a:gd name="connsiteY1-122" fmla="*/ 0 h 780156"/>
                  <a:gd name="connsiteX2-123" fmla="*/ 170113 w 246825"/>
                  <a:gd name="connsiteY2-124" fmla="*/ 62682 h 780156"/>
                  <a:gd name="connsiteX3-125" fmla="*/ 167803 w 246825"/>
                  <a:gd name="connsiteY3-126" fmla="*/ 696258 h 780156"/>
                  <a:gd name="connsiteX4-127" fmla="*/ 170116 w 246825"/>
                  <a:gd name="connsiteY4-128" fmla="*/ 772864 h 780156"/>
                  <a:gd name="connsiteX5-129" fmla="*/ 246825 w 246825"/>
                  <a:gd name="connsiteY5-130" fmla="*/ 772864 h 780156"/>
                  <a:gd name="connsiteX6-131" fmla="*/ 0 w 246825"/>
                  <a:gd name="connsiteY6-132" fmla="*/ 779001 h 780156"/>
                  <a:gd name="connsiteX7-133" fmla="*/ 0 w 246825"/>
                  <a:gd name="connsiteY7-134" fmla="*/ 779001 h 780156"/>
                  <a:gd name="connsiteX8-135" fmla="*/ 0 w 246825"/>
                  <a:gd name="connsiteY8-136" fmla="*/ 62682 h 780156"/>
                  <a:gd name="connsiteX9-137" fmla="*/ 62682 w 246825"/>
                  <a:gd name="connsiteY9-138" fmla="*/ 0 h 780156"/>
                  <a:gd name="connsiteX0-139" fmla="*/ 62682 w 246825"/>
                  <a:gd name="connsiteY0-140" fmla="*/ 0 h 779001"/>
                  <a:gd name="connsiteX1-141" fmla="*/ 107431 w 246825"/>
                  <a:gd name="connsiteY1-142" fmla="*/ 0 h 779001"/>
                  <a:gd name="connsiteX2-143" fmla="*/ 170113 w 246825"/>
                  <a:gd name="connsiteY2-144" fmla="*/ 62682 h 779001"/>
                  <a:gd name="connsiteX3-145" fmla="*/ 167803 w 246825"/>
                  <a:gd name="connsiteY3-146" fmla="*/ 696258 h 779001"/>
                  <a:gd name="connsiteX4-147" fmla="*/ 170119 w 246825"/>
                  <a:gd name="connsiteY4-148" fmla="*/ 751384 h 779001"/>
                  <a:gd name="connsiteX5-149" fmla="*/ 246825 w 246825"/>
                  <a:gd name="connsiteY5-150" fmla="*/ 772864 h 779001"/>
                  <a:gd name="connsiteX6-151" fmla="*/ 0 w 246825"/>
                  <a:gd name="connsiteY6-152" fmla="*/ 779001 h 779001"/>
                  <a:gd name="connsiteX7-153" fmla="*/ 0 w 246825"/>
                  <a:gd name="connsiteY7-154" fmla="*/ 779001 h 779001"/>
                  <a:gd name="connsiteX8-155" fmla="*/ 0 w 246825"/>
                  <a:gd name="connsiteY8-156" fmla="*/ 62682 h 779001"/>
                  <a:gd name="connsiteX9-157" fmla="*/ 62682 w 246825"/>
                  <a:gd name="connsiteY9-158" fmla="*/ 0 h 779001"/>
                  <a:gd name="connsiteX0-159" fmla="*/ 62682 w 251986"/>
                  <a:gd name="connsiteY0-160" fmla="*/ 0 h 779001"/>
                  <a:gd name="connsiteX1-161" fmla="*/ 107431 w 251986"/>
                  <a:gd name="connsiteY1-162" fmla="*/ 0 h 779001"/>
                  <a:gd name="connsiteX2-163" fmla="*/ 170113 w 251986"/>
                  <a:gd name="connsiteY2-164" fmla="*/ 62682 h 779001"/>
                  <a:gd name="connsiteX3-165" fmla="*/ 167803 w 251986"/>
                  <a:gd name="connsiteY3-166" fmla="*/ 696258 h 779001"/>
                  <a:gd name="connsiteX4-167" fmla="*/ 246825 w 251986"/>
                  <a:gd name="connsiteY4-168" fmla="*/ 772864 h 779001"/>
                  <a:gd name="connsiteX5-169" fmla="*/ 0 w 251986"/>
                  <a:gd name="connsiteY5-170" fmla="*/ 779001 h 779001"/>
                  <a:gd name="connsiteX6-171" fmla="*/ 0 w 251986"/>
                  <a:gd name="connsiteY6-172" fmla="*/ 779001 h 779001"/>
                  <a:gd name="connsiteX7-173" fmla="*/ 0 w 251986"/>
                  <a:gd name="connsiteY7-174" fmla="*/ 62682 h 779001"/>
                  <a:gd name="connsiteX8-175" fmla="*/ 62682 w 251986"/>
                  <a:gd name="connsiteY8-176" fmla="*/ 0 h 779001"/>
                  <a:gd name="connsiteX0-177" fmla="*/ 62682 w 252733"/>
                  <a:gd name="connsiteY0-178" fmla="*/ 0 h 779001"/>
                  <a:gd name="connsiteX1-179" fmla="*/ 107431 w 252733"/>
                  <a:gd name="connsiteY1-180" fmla="*/ 0 h 779001"/>
                  <a:gd name="connsiteX2-181" fmla="*/ 170113 w 252733"/>
                  <a:gd name="connsiteY2-182" fmla="*/ 62682 h 779001"/>
                  <a:gd name="connsiteX3-183" fmla="*/ 167803 w 252733"/>
                  <a:gd name="connsiteY3-184" fmla="*/ 696258 h 779001"/>
                  <a:gd name="connsiteX4-185" fmla="*/ 246825 w 252733"/>
                  <a:gd name="connsiteY4-186" fmla="*/ 772864 h 779001"/>
                  <a:gd name="connsiteX5-187" fmla="*/ 0 w 252733"/>
                  <a:gd name="connsiteY5-188" fmla="*/ 779001 h 779001"/>
                  <a:gd name="connsiteX6-189" fmla="*/ 0 w 252733"/>
                  <a:gd name="connsiteY6-190" fmla="*/ 779001 h 779001"/>
                  <a:gd name="connsiteX7-191" fmla="*/ 0 w 252733"/>
                  <a:gd name="connsiteY7-192" fmla="*/ 62682 h 779001"/>
                  <a:gd name="connsiteX8-193" fmla="*/ 62682 w 252733"/>
                  <a:gd name="connsiteY8-194" fmla="*/ 0 h 779001"/>
                  <a:gd name="connsiteX0-195" fmla="*/ 62682 w 252733"/>
                  <a:gd name="connsiteY0-196" fmla="*/ 0 h 779001"/>
                  <a:gd name="connsiteX1-197" fmla="*/ 107431 w 252733"/>
                  <a:gd name="connsiteY1-198" fmla="*/ 0 h 779001"/>
                  <a:gd name="connsiteX2-199" fmla="*/ 170113 w 252733"/>
                  <a:gd name="connsiteY2-200" fmla="*/ 62682 h 779001"/>
                  <a:gd name="connsiteX3-201" fmla="*/ 167803 w 252733"/>
                  <a:gd name="connsiteY3-202" fmla="*/ 696258 h 779001"/>
                  <a:gd name="connsiteX4-203" fmla="*/ 246825 w 252733"/>
                  <a:gd name="connsiteY4-204" fmla="*/ 772864 h 779001"/>
                  <a:gd name="connsiteX5-205" fmla="*/ 0 w 252733"/>
                  <a:gd name="connsiteY5-206" fmla="*/ 779001 h 779001"/>
                  <a:gd name="connsiteX6-207" fmla="*/ 0 w 252733"/>
                  <a:gd name="connsiteY6-208" fmla="*/ 779001 h 779001"/>
                  <a:gd name="connsiteX7-209" fmla="*/ 0 w 252733"/>
                  <a:gd name="connsiteY7-210" fmla="*/ 62682 h 779001"/>
                  <a:gd name="connsiteX8-211" fmla="*/ 62682 w 252733"/>
                  <a:gd name="connsiteY8-212" fmla="*/ 0 h 779001"/>
                  <a:gd name="connsiteX0-213" fmla="*/ 62682 w 254175"/>
                  <a:gd name="connsiteY0-214" fmla="*/ 0 h 779001"/>
                  <a:gd name="connsiteX1-215" fmla="*/ 107431 w 254175"/>
                  <a:gd name="connsiteY1-216" fmla="*/ 0 h 779001"/>
                  <a:gd name="connsiteX2-217" fmla="*/ 170113 w 254175"/>
                  <a:gd name="connsiteY2-218" fmla="*/ 62682 h 779001"/>
                  <a:gd name="connsiteX3-219" fmla="*/ 167803 w 254175"/>
                  <a:gd name="connsiteY3-220" fmla="*/ 696258 h 779001"/>
                  <a:gd name="connsiteX4-221" fmla="*/ 246825 w 254175"/>
                  <a:gd name="connsiteY4-222" fmla="*/ 772864 h 779001"/>
                  <a:gd name="connsiteX5-223" fmla="*/ 0 w 254175"/>
                  <a:gd name="connsiteY5-224" fmla="*/ 779001 h 779001"/>
                  <a:gd name="connsiteX6-225" fmla="*/ 0 w 254175"/>
                  <a:gd name="connsiteY6-226" fmla="*/ 779001 h 779001"/>
                  <a:gd name="connsiteX7-227" fmla="*/ 0 w 254175"/>
                  <a:gd name="connsiteY7-228" fmla="*/ 62682 h 779001"/>
                  <a:gd name="connsiteX8-229" fmla="*/ 62682 w 254175"/>
                  <a:gd name="connsiteY8-230" fmla="*/ 0 h 779001"/>
                  <a:gd name="connsiteX0-231" fmla="*/ 62682 w 252034"/>
                  <a:gd name="connsiteY0-232" fmla="*/ 0 h 779001"/>
                  <a:gd name="connsiteX1-233" fmla="*/ 107431 w 252034"/>
                  <a:gd name="connsiteY1-234" fmla="*/ 0 h 779001"/>
                  <a:gd name="connsiteX2-235" fmla="*/ 170113 w 252034"/>
                  <a:gd name="connsiteY2-236" fmla="*/ 62682 h 779001"/>
                  <a:gd name="connsiteX3-237" fmla="*/ 167803 w 252034"/>
                  <a:gd name="connsiteY3-238" fmla="*/ 696258 h 779001"/>
                  <a:gd name="connsiteX4-239" fmla="*/ 246825 w 252034"/>
                  <a:gd name="connsiteY4-240" fmla="*/ 772864 h 779001"/>
                  <a:gd name="connsiteX5-241" fmla="*/ 0 w 252034"/>
                  <a:gd name="connsiteY5-242" fmla="*/ 779001 h 779001"/>
                  <a:gd name="connsiteX6-243" fmla="*/ 0 w 252034"/>
                  <a:gd name="connsiteY6-244" fmla="*/ 779001 h 779001"/>
                  <a:gd name="connsiteX7-245" fmla="*/ 0 w 252034"/>
                  <a:gd name="connsiteY7-246" fmla="*/ 62682 h 779001"/>
                  <a:gd name="connsiteX8-247" fmla="*/ 62682 w 252034"/>
                  <a:gd name="connsiteY8-248" fmla="*/ 0 h 779001"/>
                  <a:gd name="connsiteX0-249" fmla="*/ 62682 w 255806"/>
                  <a:gd name="connsiteY0-250" fmla="*/ 0 h 779001"/>
                  <a:gd name="connsiteX1-251" fmla="*/ 107431 w 255806"/>
                  <a:gd name="connsiteY1-252" fmla="*/ 0 h 779001"/>
                  <a:gd name="connsiteX2-253" fmla="*/ 170113 w 255806"/>
                  <a:gd name="connsiteY2-254" fmla="*/ 62682 h 779001"/>
                  <a:gd name="connsiteX3-255" fmla="*/ 167803 w 255806"/>
                  <a:gd name="connsiteY3-256" fmla="*/ 696258 h 779001"/>
                  <a:gd name="connsiteX4-257" fmla="*/ 246825 w 255806"/>
                  <a:gd name="connsiteY4-258" fmla="*/ 772864 h 779001"/>
                  <a:gd name="connsiteX5-259" fmla="*/ 0 w 255806"/>
                  <a:gd name="connsiteY5-260" fmla="*/ 779001 h 779001"/>
                  <a:gd name="connsiteX6-261" fmla="*/ 0 w 255806"/>
                  <a:gd name="connsiteY6-262" fmla="*/ 779001 h 779001"/>
                  <a:gd name="connsiteX7-263" fmla="*/ 0 w 255806"/>
                  <a:gd name="connsiteY7-264" fmla="*/ 62682 h 779001"/>
                  <a:gd name="connsiteX8-265" fmla="*/ 62682 w 255806"/>
                  <a:gd name="connsiteY8-266" fmla="*/ 0 h 779001"/>
                  <a:gd name="connsiteX0-267" fmla="*/ 62682 w 260844"/>
                  <a:gd name="connsiteY0-268" fmla="*/ 0 h 779001"/>
                  <a:gd name="connsiteX1-269" fmla="*/ 107431 w 260844"/>
                  <a:gd name="connsiteY1-270" fmla="*/ 0 h 779001"/>
                  <a:gd name="connsiteX2-271" fmla="*/ 170113 w 260844"/>
                  <a:gd name="connsiteY2-272" fmla="*/ 62682 h 779001"/>
                  <a:gd name="connsiteX3-273" fmla="*/ 167803 w 260844"/>
                  <a:gd name="connsiteY3-274" fmla="*/ 696258 h 779001"/>
                  <a:gd name="connsiteX4-275" fmla="*/ 246825 w 260844"/>
                  <a:gd name="connsiteY4-276" fmla="*/ 772864 h 779001"/>
                  <a:gd name="connsiteX5-277" fmla="*/ 0 w 260844"/>
                  <a:gd name="connsiteY5-278" fmla="*/ 779001 h 779001"/>
                  <a:gd name="connsiteX6-279" fmla="*/ 0 w 260844"/>
                  <a:gd name="connsiteY6-280" fmla="*/ 779001 h 779001"/>
                  <a:gd name="connsiteX7-281" fmla="*/ 0 w 260844"/>
                  <a:gd name="connsiteY7-282" fmla="*/ 62682 h 779001"/>
                  <a:gd name="connsiteX8-283" fmla="*/ 62682 w 260844"/>
                  <a:gd name="connsiteY8-284" fmla="*/ 0 h 779001"/>
                  <a:gd name="connsiteX0-285" fmla="*/ 62682 w 263020"/>
                  <a:gd name="connsiteY0-286" fmla="*/ 0 h 779001"/>
                  <a:gd name="connsiteX1-287" fmla="*/ 107431 w 263020"/>
                  <a:gd name="connsiteY1-288" fmla="*/ 0 h 779001"/>
                  <a:gd name="connsiteX2-289" fmla="*/ 170113 w 263020"/>
                  <a:gd name="connsiteY2-290" fmla="*/ 62682 h 779001"/>
                  <a:gd name="connsiteX3-291" fmla="*/ 167803 w 263020"/>
                  <a:gd name="connsiteY3-292" fmla="*/ 696258 h 779001"/>
                  <a:gd name="connsiteX4-293" fmla="*/ 249209 w 263020"/>
                  <a:gd name="connsiteY4-294" fmla="*/ 770483 h 779001"/>
                  <a:gd name="connsiteX5-295" fmla="*/ 0 w 263020"/>
                  <a:gd name="connsiteY5-296" fmla="*/ 779001 h 779001"/>
                  <a:gd name="connsiteX6-297" fmla="*/ 0 w 263020"/>
                  <a:gd name="connsiteY6-298" fmla="*/ 779001 h 779001"/>
                  <a:gd name="connsiteX7-299" fmla="*/ 0 w 263020"/>
                  <a:gd name="connsiteY7-300" fmla="*/ 62682 h 779001"/>
                  <a:gd name="connsiteX8-301" fmla="*/ 62682 w 263020"/>
                  <a:gd name="connsiteY8-302" fmla="*/ 0 h 779001"/>
                  <a:gd name="connsiteX0-303" fmla="*/ 62682 w 258035"/>
                  <a:gd name="connsiteY0-304" fmla="*/ 0 h 779001"/>
                  <a:gd name="connsiteX1-305" fmla="*/ 107431 w 258035"/>
                  <a:gd name="connsiteY1-306" fmla="*/ 0 h 779001"/>
                  <a:gd name="connsiteX2-307" fmla="*/ 170113 w 258035"/>
                  <a:gd name="connsiteY2-308" fmla="*/ 62682 h 779001"/>
                  <a:gd name="connsiteX3-309" fmla="*/ 167803 w 258035"/>
                  <a:gd name="connsiteY3-310" fmla="*/ 696258 h 779001"/>
                  <a:gd name="connsiteX4-311" fmla="*/ 249209 w 258035"/>
                  <a:gd name="connsiteY4-312" fmla="*/ 770483 h 779001"/>
                  <a:gd name="connsiteX5-313" fmla="*/ 0 w 258035"/>
                  <a:gd name="connsiteY5-314" fmla="*/ 779001 h 779001"/>
                  <a:gd name="connsiteX6-315" fmla="*/ 0 w 258035"/>
                  <a:gd name="connsiteY6-316" fmla="*/ 779001 h 779001"/>
                  <a:gd name="connsiteX7-317" fmla="*/ 0 w 258035"/>
                  <a:gd name="connsiteY7-318" fmla="*/ 62682 h 779001"/>
                  <a:gd name="connsiteX8-319" fmla="*/ 62682 w 258035"/>
                  <a:gd name="connsiteY8-320" fmla="*/ 0 h 779001"/>
                  <a:gd name="connsiteX0-321" fmla="*/ 62682 w 244778"/>
                  <a:gd name="connsiteY0-322" fmla="*/ 0 h 779001"/>
                  <a:gd name="connsiteX1-323" fmla="*/ 107431 w 244778"/>
                  <a:gd name="connsiteY1-324" fmla="*/ 0 h 779001"/>
                  <a:gd name="connsiteX2-325" fmla="*/ 170113 w 244778"/>
                  <a:gd name="connsiteY2-326" fmla="*/ 62682 h 779001"/>
                  <a:gd name="connsiteX3-327" fmla="*/ 167803 w 244778"/>
                  <a:gd name="connsiteY3-328" fmla="*/ 696258 h 779001"/>
                  <a:gd name="connsiteX4-329" fmla="*/ 234922 w 244778"/>
                  <a:gd name="connsiteY4-330" fmla="*/ 772864 h 779001"/>
                  <a:gd name="connsiteX5-331" fmla="*/ 0 w 244778"/>
                  <a:gd name="connsiteY5-332" fmla="*/ 779001 h 779001"/>
                  <a:gd name="connsiteX6-333" fmla="*/ 0 w 244778"/>
                  <a:gd name="connsiteY6-334" fmla="*/ 779001 h 779001"/>
                  <a:gd name="connsiteX7-335" fmla="*/ 0 w 244778"/>
                  <a:gd name="connsiteY7-336" fmla="*/ 62682 h 779001"/>
                  <a:gd name="connsiteX8-337" fmla="*/ 62682 w 244778"/>
                  <a:gd name="connsiteY8-338" fmla="*/ 0 h 779001"/>
                  <a:gd name="connsiteX0-339" fmla="*/ 62682 w 235795"/>
                  <a:gd name="connsiteY0-340" fmla="*/ 0 h 779001"/>
                  <a:gd name="connsiteX1-341" fmla="*/ 107431 w 235795"/>
                  <a:gd name="connsiteY1-342" fmla="*/ 0 h 779001"/>
                  <a:gd name="connsiteX2-343" fmla="*/ 170113 w 235795"/>
                  <a:gd name="connsiteY2-344" fmla="*/ 62682 h 779001"/>
                  <a:gd name="connsiteX3-345" fmla="*/ 167803 w 235795"/>
                  <a:gd name="connsiteY3-346" fmla="*/ 696258 h 779001"/>
                  <a:gd name="connsiteX4-347" fmla="*/ 234922 w 235795"/>
                  <a:gd name="connsiteY4-348" fmla="*/ 772864 h 779001"/>
                  <a:gd name="connsiteX5-349" fmla="*/ 0 w 235795"/>
                  <a:gd name="connsiteY5-350" fmla="*/ 779001 h 779001"/>
                  <a:gd name="connsiteX6-351" fmla="*/ 0 w 235795"/>
                  <a:gd name="connsiteY6-352" fmla="*/ 779001 h 779001"/>
                  <a:gd name="connsiteX7-353" fmla="*/ 0 w 235795"/>
                  <a:gd name="connsiteY7-354" fmla="*/ 62682 h 779001"/>
                  <a:gd name="connsiteX8-355" fmla="*/ 62682 w 235795"/>
                  <a:gd name="connsiteY8-356" fmla="*/ 0 h 779001"/>
                  <a:gd name="connsiteX0-357" fmla="*/ 62682 w 257018"/>
                  <a:gd name="connsiteY0-358" fmla="*/ 0 h 779001"/>
                  <a:gd name="connsiteX1-359" fmla="*/ 107431 w 257018"/>
                  <a:gd name="connsiteY1-360" fmla="*/ 0 h 779001"/>
                  <a:gd name="connsiteX2-361" fmla="*/ 170113 w 257018"/>
                  <a:gd name="connsiteY2-362" fmla="*/ 62682 h 779001"/>
                  <a:gd name="connsiteX3-363" fmla="*/ 167803 w 257018"/>
                  <a:gd name="connsiteY3-364" fmla="*/ 696258 h 779001"/>
                  <a:gd name="connsiteX4-365" fmla="*/ 256353 w 257018"/>
                  <a:gd name="connsiteY4-366" fmla="*/ 775245 h 779001"/>
                  <a:gd name="connsiteX5-367" fmla="*/ 0 w 257018"/>
                  <a:gd name="connsiteY5-368" fmla="*/ 779001 h 779001"/>
                  <a:gd name="connsiteX6-369" fmla="*/ 0 w 257018"/>
                  <a:gd name="connsiteY6-370" fmla="*/ 779001 h 779001"/>
                  <a:gd name="connsiteX7-371" fmla="*/ 0 w 257018"/>
                  <a:gd name="connsiteY7-372" fmla="*/ 62682 h 779001"/>
                  <a:gd name="connsiteX8-373" fmla="*/ 62682 w 257018"/>
                  <a:gd name="connsiteY8-374" fmla="*/ 0 h 779001"/>
                  <a:gd name="connsiteX0-375" fmla="*/ 62682 w 256353"/>
                  <a:gd name="connsiteY0-376" fmla="*/ 0 h 779001"/>
                  <a:gd name="connsiteX1-377" fmla="*/ 107431 w 256353"/>
                  <a:gd name="connsiteY1-378" fmla="*/ 0 h 779001"/>
                  <a:gd name="connsiteX2-379" fmla="*/ 170113 w 256353"/>
                  <a:gd name="connsiteY2-380" fmla="*/ 62682 h 779001"/>
                  <a:gd name="connsiteX3-381" fmla="*/ 167803 w 256353"/>
                  <a:gd name="connsiteY3-382" fmla="*/ 696258 h 779001"/>
                  <a:gd name="connsiteX4-383" fmla="*/ 256353 w 256353"/>
                  <a:gd name="connsiteY4-384" fmla="*/ 775245 h 779001"/>
                  <a:gd name="connsiteX5-385" fmla="*/ 0 w 256353"/>
                  <a:gd name="connsiteY5-386" fmla="*/ 779001 h 779001"/>
                  <a:gd name="connsiteX6-387" fmla="*/ 0 w 256353"/>
                  <a:gd name="connsiteY6-388" fmla="*/ 779001 h 779001"/>
                  <a:gd name="connsiteX7-389" fmla="*/ 0 w 256353"/>
                  <a:gd name="connsiteY7-390" fmla="*/ 62682 h 779001"/>
                  <a:gd name="connsiteX8-391" fmla="*/ 62682 w 256353"/>
                  <a:gd name="connsiteY8-392" fmla="*/ 0 h 779001"/>
                  <a:gd name="connsiteX0-393" fmla="*/ 62682 w 256353"/>
                  <a:gd name="connsiteY0-394" fmla="*/ 0 h 779001"/>
                  <a:gd name="connsiteX1-395" fmla="*/ 107431 w 256353"/>
                  <a:gd name="connsiteY1-396" fmla="*/ 0 h 779001"/>
                  <a:gd name="connsiteX2-397" fmla="*/ 170113 w 256353"/>
                  <a:gd name="connsiteY2-398" fmla="*/ 62682 h 779001"/>
                  <a:gd name="connsiteX3-399" fmla="*/ 167803 w 256353"/>
                  <a:gd name="connsiteY3-400" fmla="*/ 696258 h 779001"/>
                  <a:gd name="connsiteX4-401" fmla="*/ 256353 w 256353"/>
                  <a:gd name="connsiteY4-402" fmla="*/ 775245 h 779001"/>
                  <a:gd name="connsiteX5-403" fmla="*/ 0 w 256353"/>
                  <a:gd name="connsiteY5-404" fmla="*/ 779001 h 779001"/>
                  <a:gd name="connsiteX6-405" fmla="*/ 0 w 256353"/>
                  <a:gd name="connsiteY6-406" fmla="*/ 779001 h 779001"/>
                  <a:gd name="connsiteX7-407" fmla="*/ 0 w 256353"/>
                  <a:gd name="connsiteY7-408" fmla="*/ 62682 h 779001"/>
                  <a:gd name="connsiteX8-409" fmla="*/ 62682 w 256353"/>
                  <a:gd name="connsiteY8-410" fmla="*/ 0 h 779001"/>
                  <a:gd name="connsiteX0-411" fmla="*/ 62682 w 256353"/>
                  <a:gd name="connsiteY0-412" fmla="*/ 0 h 779001"/>
                  <a:gd name="connsiteX1-413" fmla="*/ 107431 w 256353"/>
                  <a:gd name="connsiteY1-414" fmla="*/ 0 h 779001"/>
                  <a:gd name="connsiteX2-415" fmla="*/ 170113 w 256353"/>
                  <a:gd name="connsiteY2-416" fmla="*/ 62682 h 779001"/>
                  <a:gd name="connsiteX3-417" fmla="*/ 167803 w 256353"/>
                  <a:gd name="connsiteY3-418" fmla="*/ 696258 h 779001"/>
                  <a:gd name="connsiteX4-419" fmla="*/ 256353 w 256353"/>
                  <a:gd name="connsiteY4-420" fmla="*/ 775245 h 779001"/>
                  <a:gd name="connsiteX5-421" fmla="*/ 0 w 256353"/>
                  <a:gd name="connsiteY5-422" fmla="*/ 779001 h 779001"/>
                  <a:gd name="connsiteX6-423" fmla="*/ 0 w 256353"/>
                  <a:gd name="connsiteY6-424" fmla="*/ 779001 h 779001"/>
                  <a:gd name="connsiteX7-425" fmla="*/ 0 w 256353"/>
                  <a:gd name="connsiteY7-426" fmla="*/ 62682 h 779001"/>
                  <a:gd name="connsiteX8-427" fmla="*/ 62682 w 256353"/>
                  <a:gd name="connsiteY8-428" fmla="*/ 0 h 779001"/>
                  <a:gd name="connsiteX0-429" fmla="*/ 62682 w 256353"/>
                  <a:gd name="connsiteY0-430" fmla="*/ 0 h 779001"/>
                  <a:gd name="connsiteX1-431" fmla="*/ 107431 w 256353"/>
                  <a:gd name="connsiteY1-432" fmla="*/ 0 h 779001"/>
                  <a:gd name="connsiteX2-433" fmla="*/ 170113 w 256353"/>
                  <a:gd name="connsiteY2-434" fmla="*/ 62682 h 779001"/>
                  <a:gd name="connsiteX3-435" fmla="*/ 167803 w 256353"/>
                  <a:gd name="connsiteY3-436" fmla="*/ 681971 h 779001"/>
                  <a:gd name="connsiteX4-437" fmla="*/ 256353 w 256353"/>
                  <a:gd name="connsiteY4-438" fmla="*/ 775245 h 779001"/>
                  <a:gd name="connsiteX5-439" fmla="*/ 0 w 256353"/>
                  <a:gd name="connsiteY5-440" fmla="*/ 779001 h 779001"/>
                  <a:gd name="connsiteX6-441" fmla="*/ 0 w 256353"/>
                  <a:gd name="connsiteY6-442" fmla="*/ 779001 h 779001"/>
                  <a:gd name="connsiteX7-443" fmla="*/ 0 w 256353"/>
                  <a:gd name="connsiteY7-444" fmla="*/ 62682 h 779001"/>
                  <a:gd name="connsiteX8-445" fmla="*/ 62682 w 256353"/>
                  <a:gd name="connsiteY8-446" fmla="*/ 0 h 779001"/>
                  <a:gd name="connsiteX0-447" fmla="*/ 62682 w 258734"/>
                  <a:gd name="connsiteY0-448" fmla="*/ 0 h 779001"/>
                  <a:gd name="connsiteX1-449" fmla="*/ 107431 w 258734"/>
                  <a:gd name="connsiteY1-450" fmla="*/ 0 h 779001"/>
                  <a:gd name="connsiteX2-451" fmla="*/ 170113 w 258734"/>
                  <a:gd name="connsiteY2-452" fmla="*/ 62682 h 779001"/>
                  <a:gd name="connsiteX3-453" fmla="*/ 167803 w 258734"/>
                  <a:gd name="connsiteY3-454" fmla="*/ 681971 h 779001"/>
                  <a:gd name="connsiteX4-455" fmla="*/ 258734 w 258734"/>
                  <a:gd name="connsiteY4-456" fmla="*/ 772864 h 779001"/>
                  <a:gd name="connsiteX5-457" fmla="*/ 0 w 258734"/>
                  <a:gd name="connsiteY5-458" fmla="*/ 779001 h 779001"/>
                  <a:gd name="connsiteX6-459" fmla="*/ 0 w 258734"/>
                  <a:gd name="connsiteY6-460" fmla="*/ 779001 h 779001"/>
                  <a:gd name="connsiteX7-461" fmla="*/ 0 w 258734"/>
                  <a:gd name="connsiteY7-462" fmla="*/ 62682 h 779001"/>
                  <a:gd name="connsiteX8-463" fmla="*/ 62682 w 258734"/>
                  <a:gd name="connsiteY8-464" fmla="*/ 0 h 779001"/>
                  <a:gd name="connsiteX0-465" fmla="*/ 62682 w 258734"/>
                  <a:gd name="connsiteY0-466" fmla="*/ 0 h 779796"/>
                  <a:gd name="connsiteX1-467" fmla="*/ 107431 w 258734"/>
                  <a:gd name="connsiteY1-468" fmla="*/ 0 h 779796"/>
                  <a:gd name="connsiteX2-469" fmla="*/ 170113 w 258734"/>
                  <a:gd name="connsiteY2-470" fmla="*/ 62682 h 779796"/>
                  <a:gd name="connsiteX3-471" fmla="*/ 167803 w 258734"/>
                  <a:gd name="connsiteY3-472" fmla="*/ 681971 h 779796"/>
                  <a:gd name="connsiteX4-473" fmla="*/ 258734 w 258734"/>
                  <a:gd name="connsiteY4-474" fmla="*/ 772864 h 779796"/>
                  <a:gd name="connsiteX5-475" fmla="*/ 0 w 258734"/>
                  <a:gd name="connsiteY5-476" fmla="*/ 779001 h 779796"/>
                  <a:gd name="connsiteX6-477" fmla="*/ 0 w 258734"/>
                  <a:gd name="connsiteY6-478" fmla="*/ 779001 h 779796"/>
                  <a:gd name="connsiteX7-479" fmla="*/ 0 w 258734"/>
                  <a:gd name="connsiteY7-480" fmla="*/ 62682 h 779796"/>
                  <a:gd name="connsiteX8-481" fmla="*/ 62682 w 258734"/>
                  <a:gd name="connsiteY8-482" fmla="*/ 0 h 779796"/>
                  <a:gd name="connsiteX0-483" fmla="*/ 62682 w 258734"/>
                  <a:gd name="connsiteY0-484" fmla="*/ 0 h 780781"/>
                  <a:gd name="connsiteX1-485" fmla="*/ 107431 w 258734"/>
                  <a:gd name="connsiteY1-486" fmla="*/ 0 h 780781"/>
                  <a:gd name="connsiteX2-487" fmla="*/ 170113 w 258734"/>
                  <a:gd name="connsiteY2-488" fmla="*/ 62682 h 780781"/>
                  <a:gd name="connsiteX3-489" fmla="*/ 167803 w 258734"/>
                  <a:gd name="connsiteY3-490" fmla="*/ 681971 h 780781"/>
                  <a:gd name="connsiteX4-491" fmla="*/ 258734 w 258734"/>
                  <a:gd name="connsiteY4-492" fmla="*/ 772864 h 780781"/>
                  <a:gd name="connsiteX5-493" fmla="*/ 0 w 258734"/>
                  <a:gd name="connsiteY5-494" fmla="*/ 779001 h 780781"/>
                  <a:gd name="connsiteX6-495" fmla="*/ 0 w 258734"/>
                  <a:gd name="connsiteY6-496" fmla="*/ 779001 h 780781"/>
                  <a:gd name="connsiteX7-497" fmla="*/ 0 w 258734"/>
                  <a:gd name="connsiteY7-498" fmla="*/ 62682 h 780781"/>
                  <a:gd name="connsiteX8-499" fmla="*/ 62682 w 258734"/>
                  <a:gd name="connsiteY8-500" fmla="*/ 0 h 780781"/>
                  <a:gd name="connsiteX0-501" fmla="*/ 62682 w 258734"/>
                  <a:gd name="connsiteY0-502" fmla="*/ 0 h 780781"/>
                  <a:gd name="connsiteX1-503" fmla="*/ 107431 w 258734"/>
                  <a:gd name="connsiteY1-504" fmla="*/ 0 h 780781"/>
                  <a:gd name="connsiteX2-505" fmla="*/ 170113 w 258734"/>
                  <a:gd name="connsiteY2-506" fmla="*/ 62682 h 780781"/>
                  <a:gd name="connsiteX3-507" fmla="*/ 167803 w 258734"/>
                  <a:gd name="connsiteY3-508" fmla="*/ 681971 h 780781"/>
                  <a:gd name="connsiteX4-509" fmla="*/ 258734 w 258734"/>
                  <a:gd name="connsiteY4-510" fmla="*/ 772864 h 780781"/>
                  <a:gd name="connsiteX5-511" fmla="*/ 0 w 258734"/>
                  <a:gd name="connsiteY5-512" fmla="*/ 779001 h 780781"/>
                  <a:gd name="connsiteX6-513" fmla="*/ 0 w 258734"/>
                  <a:gd name="connsiteY6-514" fmla="*/ 779001 h 780781"/>
                  <a:gd name="connsiteX7-515" fmla="*/ 0 w 258734"/>
                  <a:gd name="connsiteY7-516" fmla="*/ 62682 h 780781"/>
                  <a:gd name="connsiteX8-517" fmla="*/ 62682 w 258734"/>
                  <a:gd name="connsiteY8-518" fmla="*/ 0 h 780781"/>
                  <a:gd name="connsiteX0-519" fmla="*/ 62682 w 258734"/>
                  <a:gd name="connsiteY0-520" fmla="*/ 0 h 779796"/>
                  <a:gd name="connsiteX1-521" fmla="*/ 107431 w 258734"/>
                  <a:gd name="connsiteY1-522" fmla="*/ 0 h 779796"/>
                  <a:gd name="connsiteX2-523" fmla="*/ 170113 w 258734"/>
                  <a:gd name="connsiteY2-524" fmla="*/ 62682 h 779796"/>
                  <a:gd name="connsiteX3-525" fmla="*/ 167803 w 258734"/>
                  <a:gd name="connsiteY3-526" fmla="*/ 681971 h 779796"/>
                  <a:gd name="connsiteX4-527" fmla="*/ 258734 w 258734"/>
                  <a:gd name="connsiteY4-528" fmla="*/ 772864 h 779796"/>
                  <a:gd name="connsiteX5-529" fmla="*/ 0 w 258734"/>
                  <a:gd name="connsiteY5-530" fmla="*/ 779001 h 779796"/>
                  <a:gd name="connsiteX6-531" fmla="*/ 0 w 258734"/>
                  <a:gd name="connsiteY6-532" fmla="*/ 779001 h 779796"/>
                  <a:gd name="connsiteX7-533" fmla="*/ 0 w 258734"/>
                  <a:gd name="connsiteY7-534" fmla="*/ 62682 h 779796"/>
                  <a:gd name="connsiteX8-535" fmla="*/ 62682 w 258734"/>
                  <a:gd name="connsiteY8-536" fmla="*/ 0 h 779796"/>
                  <a:gd name="connsiteX0-537" fmla="*/ 62682 w 258734"/>
                  <a:gd name="connsiteY0-538" fmla="*/ 0 h 779796"/>
                  <a:gd name="connsiteX1-539" fmla="*/ 107431 w 258734"/>
                  <a:gd name="connsiteY1-540" fmla="*/ 0 h 779796"/>
                  <a:gd name="connsiteX2-541" fmla="*/ 170113 w 258734"/>
                  <a:gd name="connsiteY2-542" fmla="*/ 62682 h 779796"/>
                  <a:gd name="connsiteX3-543" fmla="*/ 167803 w 258734"/>
                  <a:gd name="connsiteY3-544" fmla="*/ 681971 h 779796"/>
                  <a:gd name="connsiteX4-545" fmla="*/ 258734 w 258734"/>
                  <a:gd name="connsiteY4-546" fmla="*/ 772864 h 779796"/>
                  <a:gd name="connsiteX5-547" fmla="*/ 0 w 258734"/>
                  <a:gd name="connsiteY5-548" fmla="*/ 779001 h 779796"/>
                  <a:gd name="connsiteX6-549" fmla="*/ 0 w 258734"/>
                  <a:gd name="connsiteY6-550" fmla="*/ 779001 h 779796"/>
                  <a:gd name="connsiteX7-551" fmla="*/ 0 w 258734"/>
                  <a:gd name="connsiteY7-552" fmla="*/ 62682 h 779796"/>
                  <a:gd name="connsiteX8-553" fmla="*/ 62682 w 258734"/>
                  <a:gd name="connsiteY8-554" fmla="*/ 0 h 779796"/>
                  <a:gd name="connsiteX0-555" fmla="*/ 62682 w 258734"/>
                  <a:gd name="connsiteY0-556" fmla="*/ 0 h 779796"/>
                  <a:gd name="connsiteX1-557" fmla="*/ 107431 w 258734"/>
                  <a:gd name="connsiteY1-558" fmla="*/ 0 h 779796"/>
                  <a:gd name="connsiteX2-559" fmla="*/ 170113 w 258734"/>
                  <a:gd name="connsiteY2-560" fmla="*/ 62682 h 779796"/>
                  <a:gd name="connsiteX3-561" fmla="*/ 167803 w 258734"/>
                  <a:gd name="connsiteY3-562" fmla="*/ 681971 h 779796"/>
                  <a:gd name="connsiteX4-563" fmla="*/ 258734 w 258734"/>
                  <a:gd name="connsiteY4-564" fmla="*/ 772864 h 779796"/>
                  <a:gd name="connsiteX5-565" fmla="*/ 0 w 258734"/>
                  <a:gd name="connsiteY5-566" fmla="*/ 779001 h 779796"/>
                  <a:gd name="connsiteX6-567" fmla="*/ 0 w 258734"/>
                  <a:gd name="connsiteY6-568" fmla="*/ 779001 h 779796"/>
                  <a:gd name="connsiteX7-569" fmla="*/ 0 w 258734"/>
                  <a:gd name="connsiteY7-570" fmla="*/ 62682 h 779796"/>
                  <a:gd name="connsiteX8-571" fmla="*/ 62682 w 258734"/>
                  <a:gd name="connsiteY8-572" fmla="*/ 0 h 779796"/>
                  <a:gd name="connsiteX0-573" fmla="*/ 62682 w 258734"/>
                  <a:gd name="connsiteY0-574" fmla="*/ 0 h 779001"/>
                  <a:gd name="connsiteX1-575" fmla="*/ 107431 w 258734"/>
                  <a:gd name="connsiteY1-576" fmla="*/ 0 h 779001"/>
                  <a:gd name="connsiteX2-577" fmla="*/ 170113 w 258734"/>
                  <a:gd name="connsiteY2-578" fmla="*/ 62682 h 779001"/>
                  <a:gd name="connsiteX3-579" fmla="*/ 167803 w 258734"/>
                  <a:gd name="connsiteY3-580" fmla="*/ 681971 h 779001"/>
                  <a:gd name="connsiteX4-581" fmla="*/ 258734 w 258734"/>
                  <a:gd name="connsiteY4-582" fmla="*/ 772864 h 779001"/>
                  <a:gd name="connsiteX5-583" fmla="*/ 0 w 258734"/>
                  <a:gd name="connsiteY5-584" fmla="*/ 779001 h 779001"/>
                  <a:gd name="connsiteX6-585" fmla="*/ 0 w 258734"/>
                  <a:gd name="connsiteY6-586" fmla="*/ 779001 h 779001"/>
                  <a:gd name="connsiteX7-587" fmla="*/ 0 w 258734"/>
                  <a:gd name="connsiteY7-588" fmla="*/ 62682 h 779001"/>
                  <a:gd name="connsiteX8-589" fmla="*/ 62682 w 258734"/>
                  <a:gd name="connsiteY8-590" fmla="*/ 0 h 779001"/>
                  <a:gd name="connsiteX0-591" fmla="*/ 62682 w 258734"/>
                  <a:gd name="connsiteY0-592" fmla="*/ 0 h 779001"/>
                  <a:gd name="connsiteX1-593" fmla="*/ 107431 w 258734"/>
                  <a:gd name="connsiteY1-594" fmla="*/ 0 h 779001"/>
                  <a:gd name="connsiteX2-595" fmla="*/ 170113 w 258734"/>
                  <a:gd name="connsiteY2-596" fmla="*/ 62682 h 779001"/>
                  <a:gd name="connsiteX3-597" fmla="*/ 167803 w 258734"/>
                  <a:gd name="connsiteY3-598" fmla="*/ 681971 h 779001"/>
                  <a:gd name="connsiteX4-599" fmla="*/ 258734 w 258734"/>
                  <a:gd name="connsiteY4-600" fmla="*/ 772864 h 779001"/>
                  <a:gd name="connsiteX5-601" fmla="*/ 0 w 258734"/>
                  <a:gd name="connsiteY5-602" fmla="*/ 779001 h 779001"/>
                  <a:gd name="connsiteX6-603" fmla="*/ 0 w 258734"/>
                  <a:gd name="connsiteY6-604" fmla="*/ 779001 h 779001"/>
                  <a:gd name="connsiteX7-605" fmla="*/ 0 w 258734"/>
                  <a:gd name="connsiteY7-606" fmla="*/ 62682 h 779001"/>
                  <a:gd name="connsiteX8-607" fmla="*/ 62682 w 258734"/>
                  <a:gd name="connsiteY8-608" fmla="*/ 0 h 779001"/>
                  <a:gd name="connsiteX0-609" fmla="*/ 62682 w 258734"/>
                  <a:gd name="connsiteY0-610" fmla="*/ 0 h 779001"/>
                  <a:gd name="connsiteX1-611" fmla="*/ 107431 w 258734"/>
                  <a:gd name="connsiteY1-612" fmla="*/ 0 h 779001"/>
                  <a:gd name="connsiteX2-613" fmla="*/ 170113 w 258734"/>
                  <a:gd name="connsiteY2-614" fmla="*/ 62682 h 779001"/>
                  <a:gd name="connsiteX3-615" fmla="*/ 167803 w 258734"/>
                  <a:gd name="connsiteY3-616" fmla="*/ 681971 h 779001"/>
                  <a:gd name="connsiteX4-617" fmla="*/ 258734 w 258734"/>
                  <a:gd name="connsiteY4-618" fmla="*/ 772864 h 779001"/>
                  <a:gd name="connsiteX5-619" fmla="*/ 0 w 258734"/>
                  <a:gd name="connsiteY5-620" fmla="*/ 779001 h 779001"/>
                  <a:gd name="connsiteX6-621" fmla="*/ 0 w 258734"/>
                  <a:gd name="connsiteY6-622" fmla="*/ 779001 h 779001"/>
                  <a:gd name="connsiteX7-623" fmla="*/ 0 w 258734"/>
                  <a:gd name="connsiteY7-624" fmla="*/ 62682 h 779001"/>
                  <a:gd name="connsiteX8-625" fmla="*/ 62682 w 258734"/>
                  <a:gd name="connsiteY8-626" fmla="*/ 0 h 779001"/>
                  <a:gd name="connsiteX0-627" fmla="*/ 62682 w 258734"/>
                  <a:gd name="connsiteY0-628" fmla="*/ 0 h 779001"/>
                  <a:gd name="connsiteX1-629" fmla="*/ 107431 w 258734"/>
                  <a:gd name="connsiteY1-630" fmla="*/ 0 h 779001"/>
                  <a:gd name="connsiteX2-631" fmla="*/ 170113 w 258734"/>
                  <a:gd name="connsiteY2-632" fmla="*/ 62682 h 779001"/>
                  <a:gd name="connsiteX3-633" fmla="*/ 167803 w 258734"/>
                  <a:gd name="connsiteY3-634" fmla="*/ 681971 h 779001"/>
                  <a:gd name="connsiteX4-635" fmla="*/ 258734 w 258734"/>
                  <a:gd name="connsiteY4-636" fmla="*/ 772864 h 779001"/>
                  <a:gd name="connsiteX5-637" fmla="*/ 0 w 258734"/>
                  <a:gd name="connsiteY5-638" fmla="*/ 779001 h 779001"/>
                  <a:gd name="connsiteX6-639" fmla="*/ 0 w 258734"/>
                  <a:gd name="connsiteY6-640" fmla="*/ 779001 h 779001"/>
                  <a:gd name="connsiteX7-641" fmla="*/ 0 w 258734"/>
                  <a:gd name="connsiteY7-642" fmla="*/ 62682 h 779001"/>
                  <a:gd name="connsiteX8-643" fmla="*/ 62682 w 258734"/>
                  <a:gd name="connsiteY8-644" fmla="*/ 0 h 779001"/>
                  <a:gd name="connsiteX0-645" fmla="*/ 62682 w 258734"/>
                  <a:gd name="connsiteY0-646" fmla="*/ 0 h 779001"/>
                  <a:gd name="connsiteX1-647" fmla="*/ 107431 w 258734"/>
                  <a:gd name="connsiteY1-648" fmla="*/ 0 h 779001"/>
                  <a:gd name="connsiteX2-649" fmla="*/ 170113 w 258734"/>
                  <a:gd name="connsiteY2-650" fmla="*/ 62682 h 779001"/>
                  <a:gd name="connsiteX3-651" fmla="*/ 167803 w 258734"/>
                  <a:gd name="connsiteY3-652" fmla="*/ 681971 h 779001"/>
                  <a:gd name="connsiteX4-653" fmla="*/ 258734 w 258734"/>
                  <a:gd name="connsiteY4-654" fmla="*/ 772864 h 779001"/>
                  <a:gd name="connsiteX5-655" fmla="*/ 0 w 258734"/>
                  <a:gd name="connsiteY5-656" fmla="*/ 779001 h 779001"/>
                  <a:gd name="connsiteX6-657" fmla="*/ 0 w 258734"/>
                  <a:gd name="connsiteY6-658" fmla="*/ 779001 h 779001"/>
                  <a:gd name="connsiteX7-659" fmla="*/ 0 w 258734"/>
                  <a:gd name="connsiteY7-660" fmla="*/ 62682 h 779001"/>
                  <a:gd name="connsiteX8-661" fmla="*/ 62682 w 258734"/>
                  <a:gd name="connsiteY8-662" fmla="*/ 0 h 77900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  <p:sp>
            <p:nvSpPr>
              <p:cNvPr id="15" name="Rounded Rectangle 2"/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-1" fmla="*/ 0 w 1226205"/>
                  <a:gd name="connsiteY0-2" fmla="*/ 112749 h 654417"/>
                  <a:gd name="connsiteX1-3" fmla="*/ 112749 w 1226205"/>
                  <a:gd name="connsiteY1-4" fmla="*/ 0 h 654417"/>
                  <a:gd name="connsiteX2-5" fmla="*/ 1106757 w 1226205"/>
                  <a:gd name="connsiteY2-6" fmla="*/ 0 h 654417"/>
                  <a:gd name="connsiteX3-7" fmla="*/ 1219506 w 1226205"/>
                  <a:gd name="connsiteY3-8" fmla="*/ 112749 h 654417"/>
                  <a:gd name="connsiteX4-9" fmla="*/ 1219506 w 1226205"/>
                  <a:gd name="connsiteY4-10" fmla="*/ 513706 h 654417"/>
                  <a:gd name="connsiteX5-11" fmla="*/ 1106757 w 1226205"/>
                  <a:gd name="connsiteY5-12" fmla="*/ 626455 h 654417"/>
                  <a:gd name="connsiteX6-13" fmla="*/ 112749 w 1226205"/>
                  <a:gd name="connsiteY6-14" fmla="*/ 626455 h 654417"/>
                  <a:gd name="connsiteX7-15" fmla="*/ 0 w 1226205"/>
                  <a:gd name="connsiteY7-16" fmla="*/ 513706 h 654417"/>
                  <a:gd name="connsiteX8-17" fmla="*/ 0 w 1226205"/>
                  <a:gd name="connsiteY8-18" fmla="*/ 112749 h 654417"/>
                  <a:gd name="connsiteX0-19" fmla="*/ 0 w 1255135"/>
                  <a:gd name="connsiteY0-20" fmla="*/ 112749 h 661463"/>
                  <a:gd name="connsiteX1-21" fmla="*/ 112749 w 1255135"/>
                  <a:gd name="connsiteY1-22" fmla="*/ 0 h 661463"/>
                  <a:gd name="connsiteX2-23" fmla="*/ 1106757 w 1255135"/>
                  <a:gd name="connsiteY2-24" fmla="*/ 0 h 661463"/>
                  <a:gd name="connsiteX3-25" fmla="*/ 1219506 w 1255135"/>
                  <a:gd name="connsiteY3-26" fmla="*/ 112749 h 661463"/>
                  <a:gd name="connsiteX4-27" fmla="*/ 1219506 w 1255135"/>
                  <a:gd name="connsiteY4-28" fmla="*/ 513706 h 661463"/>
                  <a:gd name="connsiteX5-29" fmla="*/ 1106757 w 1255135"/>
                  <a:gd name="connsiteY5-30" fmla="*/ 626455 h 661463"/>
                  <a:gd name="connsiteX6-31" fmla="*/ 112749 w 1255135"/>
                  <a:gd name="connsiteY6-32" fmla="*/ 626455 h 661463"/>
                  <a:gd name="connsiteX7-33" fmla="*/ 0 w 1255135"/>
                  <a:gd name="connsiteY7-34" fmla="*/ 513706 h 661463"/>
                  <a:gd name="connsiteX8-35" fmla="*/ 0 w 1255135"/>
                  <a:gd name="connsiteY8-36" fmla="*/ 112749 h 661463"/>
                  <a:gd name="connsiteX0-37" fmla="*/ 0 w 1237115"/>
                  <a:gd name="connsiteY0-38" fmla="*/ 112749 h 680013"/>
                  <a:gd name="connsiteX1-39" fmla="*/ 112749 w 1237115"/>
                  <a:gd name="connsiteY1-40" fmla="*/ 0 h 680013"/>
                  <a:gd name="connsiteX2-41" fmla="*/ 1106757 w 1237115"/>
                  <a:gd name="connsiteY2-42" fmla="*/ 0 h 680013"/>
                  <a:gd name="connsiteX3-43" fmla="*/ 1219506 w 1237115"/>
                  <a:gd name="connsiteY3-44" fmla="*/ 112749 h 680013"/>
                  <a:gd name="connsiteX4-45" fmla="*/ 1219506 w 1237115"/>
                  <a:gd name="connsiteY4-46" fmla="*/ 513706 h 680013"/>
                  <a:gd name="connsiteX5-47" fmla="*/ 1106757 w 1237115"/>
                  <a:gd name="connsiteY5-48" fmla="*/ 626455 h 680013"/>
                  <a:gd name="connsiteX6-49" fmla="*/ 112749 w 1237115"/>
                  <a:gd name="connsiteY6-50" fmla="*/ 626455 h 680013"/>
                  <a:gd name="connsiteX7-51" fmla="*/ 0 w 1237115"/>
                  <a:gd name="connsiteY7-52" fmla="*/ 513706 h 680013"/>
                  <a:gd name="connsiteX8-53" fmla="*/ 0 w 1237115"/>
                  <a:gd name="connsiteY8-54" fmla="*/ 112749 h 680013"/>
                  <a:gd name="connsiteX0-55" fmla="*/ 0 w 1232616"/>
                  <a:gd name="connsiteY0-56" fmla="*/ 112749 h 687313"/>
                  <a:gd name="connsiteX1-57" fmla="*/ 112749 w 1232616"/>
                  <a:gd name="connsiteY1-58" fmla="*/ 0 h 687313"/>
                  <a:gd name="connsiteX2-59" fmla="*/ 1106757 w 1232616"/>
                  <a:gd name="connsiteY2-60" fmla="*/ 0 h 687313"/>
                  <a:gd name="connsiteX3-61" fmla="*/ 1219506 w 1232616"/>
                  <a:gd name="connsiteY3-62" fmla="*/ 112749 h 687313"/>
                  <a:gd name="connsiteX4-63" fmla="*/ 1219506 w 1232616"/>
                  <a:gd name="connsiteY4-64" fmla="*/ 513706 h 687313"/>
                  <a:gd name="connsiteX5-65" fmla="*/ 1106757 w 1232616"/>
                  <a:gd name="connsiteY5-66" fmla="*/ 626455 h 687313"/>
                  <a:gd name="connsiteX6-67" fmla="*/ 112749 w 1232616"/>
                  <a:gd name="connsiteY6-68" fmla="*/ 626455 h 687313"/>
                  <a:gd name="connsiteX7-69" fmla="*/ 0 w 1232616"/>
                  <a:gd name="connsiteY7-70" fmla="*/ 513706 h 687313"/>
                  <a:gd name="connsiteX8-71" fmla="*/ 0 w 1232616"/>
                  <a:gd name="connsiteY8-72" fmla="*/ 112749 h 687313"/>
                  <a:gd name="connsiteX0-73" fmla="*/ 0 w 1221165"/>
                  <a:gd name="connsiteY0-74" fmla="*/ 112749 h 687313"/>
                  <a:gd name="connsiteX1-75" fmla="*/ 112749 w 1221165"/>
                  <a:gd name="connsiteY1-76" fmla="*/ 0 h 687313"/>
                  <a:gd name="connsiteX2-77" fmla="*/ 1106757 w 1221165"/>
                  <a:gd name="connsiteY2-78" fmla="*/ 0 h 687313"/>
                  <a:gd name="connsiteX3-79" fmla="*/ 1219506 w 1221165"/>
                  <a:gd name="connsiteY3-80" fmla="*/ 112749 h 687313"/>
                  <a:gd name="connsiteX4-81" fmla="*/ 1219506 w 1221165"/>
                  <a:gd name="connsiteY4-82" fmla="*/ 513706 h 687313"/>
                  <a:gd name="connsiteX5-83" fmla="*/ 1106757 w 1221165"/>
                  <a:gd name="connsiteY5-84" fmla="*/ 626455 h 687313"/>
                  <a:gd name="connsiteX6-85" fmla="*/ 112749 w 1221165"/>
                  <a:gd name="connsiteY6-86" fmla="*/ 626455 h 687313"/>
                  <a:gd name="connsiteX7-87" fmla="*/ 0 w 1221165"/>
                  <a:gd name="connsiteY7-88" fmla="*/ 513706 h 687313"/>
                  <a:gd name="connsiteX8-89" fmla="*/ 0 w 1221165"/>
                  <a:gd name="connsiteY8-90" fmla="*/ 112749 h 687313"/>
                  <a:gd name="connsiteX0-91" fmla="*/ 0 w 1234996"/>
                  <a:gd name="connsiteY0-92" fmla="*/ 112749 h 676420"/>
                  <a:gd name="connsiteX1-93" fmla="*/ 112749 w 1234996"/>
                  <a:gd name="connsiteY1-94" fmla="*/ 0 h 676420"/>
                  <a:gd name="connsiteX2-95" fmla="*/ 1106757 w 1234996"/>
                  <a:gd name="connsiteY2-96" fmla="*/ 0 h 676420"/>
                  <a:gd name="connsiteX3-97" fmla="*/ 1219506 w 1234996"/>
                  <a:gd name="connsiteY3-98" fmla="*/ 112749 h 676420"/>
                  <a:gd name="connsiteX4-99" fmla="*/ 1219506 w 1234996"/>
                  <a:gd name="connsiteY4-100" fmla="*/ 513706 h 676420"/>
                  <a:gd name="connsiteX5-101" fmla="*/ 1106757 w 1234996"/>
                  <a:gd name="connsiteY5-102" fmla="*/ 626455 h 676420"/>
                  <a:gd name="connsiteX6-103" fmla="*/ 112749 w 1234996"/>
                  <a:gd name="connsiteY6-104" fmla="*/ 626455 h 676420"/>
                  <a:gd name="connsiteX7-105" fmla="*/ 0 w 1234996"/>
                  <a:gd name="connsiteY7-106" fmla="*/ 513706 h 676420"/>
                  <a:gd name="connsiteX8-107" fmla="*/ 0 w 1234996"/>
                  <a:gd name="connsiteY8-108" fmla="*/ 112749 h 676420"/>
                  <a:gd name="connsiteX0-109" fmla="*/ 0 w 1232419"/>
                  <a:gd name="connsiteY0-110" fmla="*/ 112749 h 669377"/>
                  <a:gd name="connsiteX1-111" fmla="*/ 112749 w 1232419"/>
                  <a:gd name="connsiteY1-112" fmla="*/ 0 h 669377"/>
                  <a:gd name="connsiteX2-113" fmla="*/ 1106757 w 1232419"/>
                  <a:gd name="connsiteY2-114" fmla="*/ 0 h 669377"/>
                  <a:gd name="connsiteX3-115" fmla="*/ 1219506 w 1232419"/>
                  <a:gd name="connsiteY3-116" fmla="*/ 112749 h 669377"/>
                  <a:gd name="connsiteX4-117" fmla="*/ 1219506 w 1232419"/>
                  <a:gd name="connsiteY4-118" fmla="*/ 513706 h 669377"/>
                  <a:gd name="connsiteX5-119" fmla="*/ 1106757 w 1232419"/>
                  <a:gd name="connsiteY5-120" fmla="*/ 626455 h 669377"/>
                  <a:gd name="connsiteX6-121" fmla="*/ 112749 w 1232419"/>
                  <a:gd name="connsiteY6-122" fmla="*/ 626455 h 669377"/>
                  <a:gd name="connsiteX7-123" fmla="*/ 0 w 1232419"/>
                  <a:gd name="connsiteY7-124" fmla="*/ 513706 h 669377"/>
                  <a:gd name="connsiteX8-125" fmla="*/ 0 w 1232419"/>
                  <a:gd name="connsiteY8-126" fmla="*/ 112749 h 669377"/>
                  <a:gd name="connsiteX0-127" fmla="*/ 0 w 1234407"/>
                  <a:gd name="connsiteY0-128" fmla="*/ 112749 h 678741"/>
                  <a:gd name="connsiteX1-129" fmla="*/ 112749 w 1234407"/>
                  <a:gd name="connsiteY1-130" fmla="*/ 0 h 678741"/>
                  <a:gd name="connsiteX2-131" fmla="*/ 1106757 w 1234407"/>
                  <a:gd name="connsiteY2-132" fmla="*/ 0 h 678741"/>
                  <a:gd name="connsiteX3-133" fmla="*/ 1219506 w 1234407"/>
                  <a:gd name="connsiteY3-134" fmla="*/ 112749 h 678741"/>
                  <a:gd name="connsiteX4-135" fmla="*/ 1219506 w 1234407"/>
                  <a:gd name="connsiteY4-136" fmla="*/ 513706 h 678741"/>
                  <a:gd name="connsiteX5-137" fmla="*/ 1106757 w 1234407"/>
                  <a:gd name="connsiteY5-138" fmla="*/ 626455 h 678741"/>
                  <a:gd name="connsiteX6-139" fmla="*/ 112749 w 1234407"/>
                  <a:gd name="connsiteY6-140" fmla="*/ 626455 h 678741"/>
                  <a:gd name="connsiteX7-141" fmla="*/ 0 w 1234407"/>
                  <a:gd name="connsiteY7-142" fmla="*/ 513706 h 678741"/>
                  <a:gd name="connsiteX8-143" fmla="*/ 0 w 1234407"/>
                  <a:gd name="connsiteY8-144" fmla="*/ 112749 h 678741"/>
                  <a:gd name="connsiteX0-145" fmla="*/ 0 w 1234407"/>
                  <a:gd name="connsiteY0-146" fmla="*/ 112749 h 686635"/>
                  <a:gd name="connsiteX1-147" fmla="*/ 112749 w 1234407"/>
                  <a:gd name="connsiteY1-148" fmla="*/ 0 h 686635"/>
                  <a:gd name="connsiteX2-149" fmla="*/ 1106757 w 1234407"/>
                  <a:gd name="connsiteY2-150" fmla="*/ 0 h 686635"/>
                  <a:gd name="connsiteX3-151" fmla="*/ 1219506 w 1234407"/>
                  <a:gd name="connsiteY3-152" fmla="*/ 112749 h 686635"/>
                  <a:gd name="connsiteX4-153" fmla="*/ 1219506 w 1234407"/>
                  <a:gd name="connsiteY4-154" fmla="*/ 513706 h 686635"/>
                  <a:gd name="connsiteX5-155" fmla="*/ 1106757 w 1234407"/>
                  <a:gd name="connsiteY5-156" fmla="*/ 626455 h 686635"/>
                  <a:gd name="connsiteX6-157" fmla="*/ 112749 w 1234407"/>
                  <a:gd name="connsiteY6-158" fmla="*/ 626455 h 686635"/>
                  <a:gd name="connsiteX7-159" fmla="*/ 0 w 1234407"/>
                  <a:gd name="connsiteY7-160" fmla="*/ 513706 h 686635"/>
                  <a:gd name="connsiteX8-161" fmla="*/ 0 w 1234407"/>
                  <a:gd name="connsiteY8-162" fmla="*/ 112749 h 686635"/>
                  <a:gd name="connsiteX0-163" fmla="*/ 0 w 1226959"/>
                  <a:gd name="connsiteY0-164" fmla="*/ 112749 h 666939"/>
                  <a:gd name="connsiteX1-165" fmla="*/ 112749 w 1226959"/>
                  <a:gd name="connsiteY1-166" fmla="*/ 0 h 666939"/>
                  <a:gd name="connsiteX2-167" fmla="*/ 1106757 w 1226959"/>
                  <a:gd name="connsiteY2-168" fmla="*/ 0 h 666939"/>
                  <a:gd name="connsiteX3-169" fmla="*/ 1219506 w 1226959"/>
                  <a:gd name="connsiteY3-170" fmla="*/ 112749 h 666939"/>
                  <a:gd name="connsiteX4-171" fmla="*/ 1219506 w 1226959"/>
                  <a:gd name="connsiteY4-172" fmla="*/ 513706 h 666939"/>
                  <a:gd name="connsiteX5-173" fmla="*/ 1106757 w 1226959"/>
                  <a:gd name="connsiteY5-174" fmla="*/ 626455 h 666939"/>
                  <a:gd name="connsiteX6-175" fmla="*/ 112749 w 1226959"/>
                  <a:gd name="connsiteY6-176" fmla="*/ 626455 h 666939"/>
                  <a:gd name="connsiteX7-177" fmla="*/ 0 w 1226959"/>
                  <a:gd name="connsiteY7-178" fmla="*/ 513706 h 666939"/>
                  <a:gd name="connsiteX8-179" fmla="*/ 0 w 1226959"/>
                  <a:gd name="connsiteY8-180" fmla="*/ 112749 h 66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Arial Unicode MS"/>
                </a:endParaRPr>
              </a:p>
            </p:txBody>
          </p:sp>
        </p:grpSp>
        <p:sp>
          <p:nvSpPr>
            <p:cNvPr id="11" name="TextBox 14"/>
            <p:cNvSpPr txBox="1"/>
            <p:nvPr/>
          </p:nvSpPr>
          <p:spPr>
            <a:xfrm>
              <a:off x="4041437" y="2872245"/>
              <a:ext cx="14095555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0"/>
                </a:lnSpc>
              </a:pPr>
              <a:r>
                <a:rPr lang="th-TH" sz="5400" spc="-100" dirty="0">
                  <a:solidFill>
                    <a:srgbClr val="0070C0"/>
                  </a:solidFill>
                  <a:latin typeface="Opun Mai Bold" charset="-34"/>
                  <a:ea typeface="Chau Philomene"/>
                  <a:cs typeface="Opun Mai Bold" charset="-34"/>
                  <a:sym typeface="Chau Philomene"/>
                </a:rPr>
                <a:t>ความสำคัญ ประเภท และขั้นตอนของการสืบค้น</a:t>
              </a:r>
            </a:p>
          </p:txBody>
        </p:sp>
        <p:sp>
          <p:nvSpPr>
            <p:cNvPr id="12" name="TextBox 57"/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th-TH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๓</a:t>
              </a:r>
              <a:r>
                <a:rPr kumimoji="0" lang="en-US" sz="7305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charset="-34"/>
                  <a:cs typeface="Opun Mai Bold" charset="-34"/>
                </a:rPr>
                <a:t>.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95400" y="3236272"/>
            <a:ext cx="160020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tabLst>
                <a:tab pos="1798320" algn="l"/>
              </a:tabLst>
              <a:defRPr/>
            </a:pPr>
            <a:r>
              <a:rPr lang="th-TH" sz="44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การสืบค้นถือเป็นการแสวงหาข้อมูลสารสนเทศและความรู้จากแหล่งต่าง ๆ ซึ่งข้อมูลสารสนเทศ และความรู้เป็นสิ่งจำเป็นสำหรับทุกคนในการใช้ชีวิตประจำวันและการทำงาน ดังนั้นจึงมีความสำคัญดังนี้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188457" y="5835793"/>
            <a:ext cx="3490314" cy="3339718"/>
            <a:chOff x="1188457" y="5835793"/>
            <a:chExt cx="3490314" cy="3339718"/>
          </a:xfrm>
        </p:grpSpPr>
        <p:pic>
          <p:nvPicPr>
            <p:cNvPr id="26" name="Graphic 25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612080">
              <a:off x="1188457" y="5835793"/>
              <a:ext cx="3490314" cy="333971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469651" y="5958391"/>
              <a:ext cx="3065874" cy="2424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๓.๑.๑</a:t>
              </a:r>
              <a:endParaRPr lang="en-US" sz="32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ส่งเสริมทักษะความสามารถในการค้นคว้าหาความรู้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295277" y="5777972"/>
            <a:ext cx="3617629" cy="3275420"/>
            <a:chOff x="4295277" y="5777972"/>
            <a:chExt cx="3617629" cy="3275420"/>
          </a:xfrm>
        </p:grpSpPr>
        <p:pic>
          <p:nvPicPr>
            <p:cNvPr id="25" name="Graphic 24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95277" y="5777972"/>
              <a:ext cx="3474208" cy="3275420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329499" y="5943643"/>
              <a:ext cx="3583407" cy="2462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๓.๑.๒</a:t>
              </a:r>
              <a:endParaRPr lang="en-US" sz="32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เพิ่มพูนความรู้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ให้กว้างขวาง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และลึกซึ้ง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308674" y="5777972"/>
            <a:ext cx="3583407" cy="3275420"/>
            <a:chOff x="7308674" y="5777972"/>
            <a:chExt cx="3583407" cy="3275420"/>
          </a:xfrm>
        </p:grpSpPr>
        <p:pic>
          <p:nvPicPr>
            <p:cNvPr id="27" name="Graphic 26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7361152" y="5777972"/>
              <a:ext cx="3474208" cy="327542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7308674" y="5943643"/>
              <a:ext cx="3583407" cy="2424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๓.๑.๓</a:t>
              </a:r>
              <a:endParaRPr lang="en-US" sz="32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พัฒนาให้มี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ความสามารถ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ในการใช้ภาษา 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0464828" y="5743503"/>
            <a:ext cx="3583407" cy="3275420"/>
            <a:chOff x="10464828" y="5743503"/>
            <a:chExt cx="3583407" cy="3275420"/>
          </a:xfrm>
        </p:grpSpPr>
        <p:pic>
          <p:nvPicPr>
            <p:cNvPr id="28" name="Graphic 27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595111" y="5743503"/>
              <a:ext cx="3423117" cy="327542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10464828" y="5943643"/>
              <a:ext cx="3583407" cy="2424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๓.๑.๔</a:t>
              </a:r>
              <a:endParaRPr lang="en-US" sz="32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สามารถรวบรวม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และเรียบเรียงความรู้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อย่างเป็นระบบ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3724222" y="5760737"/>
            <a:ext cx="3583407" cy="3275420"/>
            <a:chOff x="13724222" y="5760737"/>
            <a:chExt cx="3583407" cy="3275420"/>
          </a:xfrm>
        </p:grpSpPr>
        <p:pic>
          <p:nvPicPr>
            <p:cNvPr id="41" name="Graphic 40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3798083" y="5760737"/>
              <a:ext cx="3423117" cy="3275420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13724222" y="5855153"/>
              <a:ext cx="3583407" cy="2462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๓.๑.๕</a:t>
              </a:r>
              <a:endParaRPr lang="en-US" sz="3200" b="1" dirty="0"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ส่งเสริมทักษะ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การเรียนรู้</a:t>
              </a:r>
            </a:p>
            <a:p>
              <a:pPr lvl="0" algn="ctr">
                <a:lnSpc>
                  <a:spcPct val="125000"/>
                </a:lnSpc>
                <a:tabLst>
                  <a:tab pos="1798320" algn="l"/>
                </a:tabLst>
                <a:defRPr/>
              </a:pPr>
              <a:r>
                <a:rPr lang="th-TH" sz="3200" b="1" dirty="0"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ตลอดชีวิต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1003</Words>
  <Application>Microsoft Office PowerPoint</Application>
  <PresentationFormat>กำหนดเอง</PresentationFormat>
  <Paragraphs>144</Paragraphs>
  <Slides>23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29" baseType="lpstr">
      <vt:lpstr>Opun Mai Bold</vt:lpstr>
      <vt:lpstr>Calibri</vt:lpstr>
      <vt:lpstr>Arial</vt:lpstr>
      <vt:lpstr>Malgun Gothic</vt:lpstr>
      <vt:lpstr>TH-Chara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และ สีม่วง ทางการ กิจกรรมบริษัท ส่งเสริมสุขภาพ พรีเซนเทชั่น</dc:title>
  <dc:creator>Asus</dc:creator>
  <cp:lastModifiedBy>User</cp:lastModifiedBy>
  <cp:revision>37</cp:revision>
  <dcterms:created xsi:type="dcterms:W3CDTF">2006-08-16T00:00:00Z</dcterms:created>
  <dcterms:modified xsi:type="dcterms:W3CDTF">2026-06-07T08:44:16Z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4A09B1709E794407A8CA02C8434109B5_13</vt:lpwstr>
  </property>
  <property fmtid="{D5CDD505-2E9C-101B-9397-08002B2CF9AE}" pid="3" name="KSOProductBuildVer">
    <vt:lpwstr>1054-12.2.0.22549</vt:lpwstr>
  </property>
</Properties>
</file>