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70" r:id="rId2"/>
    <p:sldId id="256" r:id="rId3"/>
    <p:sldId id="257" r:id="rId4"/>
    <p:sldId id="365" r:id="rId5"/>
    <p:sldId id="417" r:id="rId6"/>
    <p:sldId id="366" r:id="rId7"/>
    <p:sldId id="356" r:id="rId8"/>
  </p:sldIdLst>
  <p:sldSz cx="18288000" cy="10287000"/>
  <p:notesSz cx="6858000" cy="9144000"/>
  <p:embeddedFontLst>
    <p:embeddedFont>
      <p:font typeface="맑은 고딕" panose="020B0503020000020004" pitchFamily="34" charset="-127"/>
      <p:regular r:id="rId10"/>
      <p:bold r:id="rId11"/>
    </p:embeddedFont>
    <p:embeddedFont>
      <p:font typeface="Opun Mai Bold" panose="020B0604020202020204" charset="-34"/>
      <p:regular r:id="rId12"/>
    </p:embeddedFont>
    <p:embeddedFont>
      <p:font typeface="TH-Chara" panose="02000000000000000000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503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173" autoAdjust="0"/>
  </p:normalViewPr>
  <p:slideViewPr>
    <p:cSldViewPr>
      <p:cViewPr varScale="1">
        <p:scale>
          <a:sx n="52" d="100"/>
          <a:sy n="52" d="100"/>
        </p:scale>
        <p:origin x="778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B916E-B608-4780-9B00-1305D7C05B61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A3876-1BE7-4E10-A234-2FF7BCD15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7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1"/>
          <p:cNvSpPr/>
          <p:nvPr/>
        </p:nvSpPr>
        <p:spPr>
          <a:xfrm rot="20838526">
            <a:off x="16631413" y="8637293"/>
            <a:ext cx="722558" cy="1193416"/>
          </a:xfrm>
          <a:custGeom>
            <a:avLst/>
            <a:gdLst/>
            <a:ahLst/>
            <a:cxnLst/>
            <a:rect l="l" t="t" r="r" b="b"/>
            <a:pathLst>
              <a:path w="481819" h="795797">
                <a:moveTo>
                  <a:pt x="0" y="0"/>
                </a:moveTo>
                <a:lnTo>
                  <a:pt x="481818" y="0"/>
                </a:lnTo>
                <a:lnTo>
                  <a:pt x="481818" y="795797"/>
                </a:lnTo>
                <a:lnTo>
                  <a:pt x="0" y="7957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224146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473" name="Oval 1472">
            <a:extLst>
              <a:ext uri="{FF2B5EF4-FFF2-40B4-BE49-F238E27FC236}">
                <a16:creationId xmlns:a16="http://schemas.microsoft.com/office/drawing/2014/main" id="{B89005F3-9DDE-4108-8229-D4CCCB5C0DF0}"/>
              </a:ext>
            </a:extLst>
          </p:cNvPr>
          <p:cNvSpPr/>
          <p:nvPr/>
        </p:nvSpPr>
        <p:spPr>
          <a:xfrm>
            <a:off x="4817513" y="266948"/>
            <a:ext cx="12903200" cy="9880600"/>
          </a:xfrm>
          <a:prstGeom prst="ellipse">
            <a:avLst/>
          </a:prstGeom>
          <a:noFill/>
          <a:ln>
            <a:solidFill>
              <a:srgbClr val="3D5C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6554" name="Oval 26553">
            <a:extLst>
              <a:ext uri="{FF2B5EF4-FFF2-40B4-BE49-F238E27FC236}">
                <a16:creationId xmlns:a16="http://schemas.microsoft.com/office/drawing/2014/main" id="{F2759971-AACD-4721-AF48-CFC4EB01E6E8}"/>
              </a:ext>
            </a:extLst>
          </p:cNvPr>
          <p:cNvSpPr/>
          <p:nvPr/>
        </p:nvSpPr>
        <p:spPr>
          <a:xfrm>
            <a:off x="4665113" y="114548"/>
            <a:ext cx="12903200" cy="988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71" name="Rectangle 1470">
            <a:extLst>
              <a:ext uri="{FF2B5EF4-FFF2-40B4-BE49-F238E27FC236}">
                <a16:creationId xmlns:a16="http://schemas.microsoft.com/office/drawing/2014/main" id="{55ED5CD3-4F03-4048-9D3A-0252820CF935}"/>
              </a:ext>
            </a:extLst>
          </p:cNvPr>
          <p:cNvSpPr/>
          <p:nvPr/>
        </p:nvSpPr>
        <p:spPr>
          <a:xfrm>
            <a:off x="6732957" y="424661"/>
            <a:ext cx="9728200" cy="2221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0" b="1" dirty="0">
                <a:solidFill>
                  <a:srgbClr val="503A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un Mai Bold" panose="020B0604020202020204" charset="-34"/>
                <a:cs typeface="Opun Mai Bold" panose="020B0604020202020204" charset="-34"/>
              </a:rPr>
              <a:t>สาระการเรียนรู้</a:t>
            </a:r>
          </a:p>
        </p:txBody>
      </p:sp>
      <p:sp>
        <p:nvSpPr>
          <p:cNvPr id="8" name="Freeform 2"/>
          <p:cNvSpPr/>
          <p:nvPr/>
        </p:nvSpPr>
        <p:spPr>
          <a:xfrm flipH="1">
            <a:off x="15240000" y="266700"/>
            <a:ext cx="3001411" cy="3519778"/>
          </a:xfrm>
          <a:custGeom>
            <a:avLst/>
            <a:gdLst/>
            <a:ahLst/>
            <a:cxnLst/>
            <a:rect l="l" t="t" r="r" b="b"/>
            <a:pathLst>
              <a:path w="3001411" h="3519778">
                <a:moveTo>
                  <a:pt x="3001410" y="0"/>
                </a:moveTo>
                <a:lnTo>
                  <a:pt x="0" y="0"/>
                </a:lnTo>
                <a:lnTo>
                  <a:pt x="0" y="3519779"/>
                </a:lnTo>
                <a:lnTo>
                  <a:pt x="3001410" y="3519779"/>
                </a:lnTo>
                <a:lnTo>
                  <a:pt x="300141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EE5596-0747-9738-6A41-2FE5CA1C2C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58" y="-210744"/>
            <a:ext cx="3238500" cy="3238500"/>
          </a:xfrm>
          <a:prstGeom prst="rect">
            <a:avLst/>
          </a:prstGeom>
        </p:spPr>
      </p:pic>
      <p:sp>
        <p:nvSpPr>
          <p:cNvPr id="13" name="Freeform 3">
            <a:extLst>
              <a:ext uri="{FF2B5EF4-FFF2-40B4-BE49-F238E27FC236}">
                <a16:creationId xmlns:a16="http://schemas.microsoft.com/office/drawing/2014/main" id="{3C6328A7-B32A-26FF-C4A2-DAC4D8D42BE2}"/>
              </a:ext>
            </a:extLst>
          </p:cNvPr>
          <p:cNvSpPr/>
          <p:nvPr/>
        </p:nvSpPr>
        <p:spPr>
          <a:xfrm>
            <a:off x="4817513" y="8008318"/>
            <a:ext cx="1893996" cy="2221104"/>
          </a:xfrm>
          <a:custGeom>
            <a:avLst/>
            <a:gdLst/>
            <a:ahLst/>
            <a:cxnLst/>
            <a:rect l="l" t="t" r="r" b="b"/>
            <a:pathLst>
              <a:path w="2703988" h="3170988">
                <a:moveTo>
                  <a:pt x="0" y="0"/>
                </a:moveTo>
                <a:lnTo>
                  <a:pt x="2703988" y="0"/>
                </a:lnTo>
                <a:lnTo>
                  <a:pt x="2703988" y="3170989"/>
                </a:lnTo>
                <a:lnTo>
                  <a:pt x="0" y="31709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226A7B5-83F5-35BE-5C71-1053EAA3B1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6" b="40720"/>
          <a:stretch/>
        </p:blipFill>
        <p:spPr>
          <a:xfrm>
            <a:off x="0" y="-1189969"/>
            <a:ext cx="9734764" cy="11476969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2DD34C98-B479-961C-71AE-4EEE66D218E9}"/>
              </a:ext>
            </a:extLst>
          </p:cNvPr>
          <p:cNvGrpSpPr/>
          <p:nvPr/>
        </p:nvGrpSpPr>
        <p:grpSpPr>
          <a:xfrm>
            <a:off x="6094660" y="2519058"/>
            <a:ext cx="10086752" cy="891888"/>
            <a:chOff x="18436984" y="1712030"/>
            <a:chExt cx="10086752" cy="89188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01B82C0-B346-5B8B-8049-42E4ABC8DBC4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๑.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0C8C0F-91F9-C984-D1E3-551D779A8D20}"/>
                </a:ext>
              </a:extLst>
            </p:cNvPr>
            <p:cNvSpPr txBox="1"/>
            <p:nvPr/>
          </p:nvSpPr>
          <p:spPr>
            <a:xfrm>
              <a:off x="19346265" y="1834477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ความหมายของสื่ออิเล็กทรอนิกส์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87304C-7E7F-8E6D-7EBE-F175DA67076B}"/>
              </a:ext>
            </a:extLst>
          </p:cNvPr>
          <p:cNvGrpSpPr/>
          <p:nvPr/>
        </p:nvGrpSpPr>
        <p:grpSpPr>
          <a:xfrm>
            <a:off x="6711509" y="3630476"/>
            <a:ext cx="10086752" cy="891888"/>
            <a:chOff x="18436984" y="1712030"/>
            <a:chExt cx="10086752" cy="89188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CCE4FBF-F683-D459-CF74-094B85468C9A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๒.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668DE49-D106-6A0D-7C42-206A4F88D291}"/>
                </a:ext>
              </a:extLst>
            </p:cNvPr>
            <p:cNvSpPr txBox="1"/>
            <p:nvPr/>
          </p:nvSpPr>
          <p:spPr>
            <a:xfrm>
              <a:off x="19346265" y="1834477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ประเภทของสื่ออิเล็กทรอนิกส์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C4F1269-6F88-CBCC-E570-9E465ACB86EF}"/>
              </a:ext>
            </a:extLst>
          </p:cNvPr>
          <p:cNvGrpSpPr/>
          <p:nvPr/>
        </p:nvGrpSpPr>
        <p:grpSpPr>
          <a:xfrm>
            <a:off x="6451403" y="4975715"/>
            <a:ext cx="10086752" cy="891888"/>
            <a:chOff x="18436984" y="1712030"/>
            <a:chExt cx="10086752" cy="89188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D7B4D88-6BF5-A5F7-6A29-7643B051E6B2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๓.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EF2CEBA-FF91-D318-87C2-504651C81FFE}"/>
                </a:ext>
              </a:extLst>
            </p:cNvPr>
            <p:cNvSpPr txBox="1"/>
            <p:nvPr/>
          </p:nvSpPr>
          <p:spPr>
            <a:xfrm>
              <a:off x="19346265" y="1834477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การใช้ภาษาไทยในสื่ออิเล็กทรอนิกส์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D1126D9-EDE3-A2F2-C26B-D6FE9FBECB8B}"/>
              </a:ext>
            </a:extLst>
          </p:cNvPr>
          <p:cNvGrpSpPr/>
          <p:nvPr/>
        </p:nvGrpSpPr>
        <p:grpSpPr>
          <a:xfrm>
            <a:off x="7003941" y="6209580"/>
            <a:ext cx="10086752" cy="891888"/>
            <a:chOff x="18436984" y="1712030"/>
            <a:chExt cx="10086752" cy="89188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E1091DD-8D5C-1641-2B17-2439A972DEF2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๔.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B3BA851-7A94-E522-7E31-094B44B5E980}"/>
                </a:ext>
              </a:extLst>
            </p:cNvPr>
            <p:cNvSpPr txBox="1"/>
            <p:nvPr/>
          </p:nvSpPr>
          <p:spPr>
            <a:xfrm>
              <a:off x="19346265" y="1834477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ข้อดีของการสื่อสารผ่านสื่ออิเล็กทรอนิกส์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3" grpId="0" animBg="1"/>
      <p:bldP spid="26554" grpId="0" animBg="1"/>
      <p:bldP spid="14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017FC0-2A0F-351D-490C-3ED200DFC3AD}"/>
              </a:ext>
            </a:extLst>
          </p:cNvPr>
          <p:cNvGrpSpPr/>
          <p:nvPr/>
        </p:nvGrpSpPr>
        <p:grpSpPr>
          <a:xfrm>
            <a:off x="970374" y="394212"/>
            <a:ext cx="16140223" cy="1595874"/>
            <a:chOff x="1498598" y="2734462"/>
            <a:chExt cx="16140223" cy="1595874"/>
          </a:xfrm>
        </p:grpSpPr>
        <p:grpSp>
          <p:nvGrpSpPr>
            <p:cNvPr id="2897" name="Group 2896">
              <a:extLst>
                <a:ext uri="{FF2B5EF4-FFF2-40B4-BE49-F238E27FC236}">
                  <a16:creationId xmlns:a16="http://schemas.microsoft.com/office/drawing/2014/main" id="{BFC0089B-233A-46FD-8258-18DDC19F1631}"/>
                </a:ext>
              </a:extLst>
            </p:cNvPr>
            <p:cNvGrpSpPr/>
            <p:nvPr/>
          </p:nvGrpSpPr>
          <p:grpSpPr>
            <a:xfrm>
              <a:off x="1498598" y="2734462"/>
              <a:ext cx="15793626" cy="1514205"/>
              <a:chOff x="3557403" y="2614935"/>
              <a:chExt cx="7858849" cy="914802"/>
            </a:xfrm>
          </p:grpSpPr>
          <p:sp>
            <p:nvSpPr>
              <p:cNvPr id="2898" name="Rounded Rectangle 73">
                <a:extLst>
                  <a:ext uri="{FF2B5EF4-FFF2-40B4-BE49-F238E27FC236}">
                    <a16:creationId xmlns:a16="http://schemas.microsoft.com/office/drawing/2014/main" id="{B77C2EA2-0871-4D82-9C9A-D5840138091F}"/>
                  </a:ext>
                </a:extLst>
              </p:cNvPr>
              <p:cNvSpPr/>
              <p:nvPr/>
            </p:nvSpPr>
            <p:spPr>
              <a:xfrm>
                <a:off x="3980071" y="2913012"/>
                <a:ext cx="74361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899" name="Round Same Side Corner Rectangle 16">
                <a:extLst>
                  <a:ext uri="{FF2B5EF4-FFF2-40B4-BE49-F238E27FC236}">
                    <a16:creationId xmlns:a16="http://schemas.microsoft.com/office/drawing/2014/main" id="{F128E970-8FAC-4D6D-A34F-A4278BC12E76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900" name="Rounded Rectangle 2">
                <a:extLst>
                  <a:ext uri="{FF2B5EF4-FFF2-40B4-BE49-F238E27FC236}">
                    <a16:creationId xmlns:a16="http://schemas.microsoft.com/office/drawing/2014/main" id="{D348FE25-AF86-4F2B-BAFF-975F63C02D30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9F466FF7-7E95-118A-3040-55631EF2D31E}"/>
                </a:ext>
              </a:extLst>
            </p:cNvPr>
            <p:cNvSpPr txBox="1"/>
            <p:nvPr/>
          </p:nvSpPr>
          <p:spPr>
            <a:xfrm>
              <a:off x="4041438" y="2872245"/>
              <a:ext cx="13597383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1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ความหมายของสื่ออิเล็กทรอนิกส์</a:t>
              </a:r>
            </a:p>
          </p:txBody>
        </p:sp>
        <p:sp>
          <p:nvSpPr>
            <p:cNvPr id="22" name="TextBox 57">
              <a:extLst>
                <a:ext uri="{FF2B5EF4-FFF2-40B4-BE49-F238E27FC236}">
                  <a16:creationId xmlns:a16="http://schemas.microsoft.com/office/drawing/2014/main" id="{0E8A82F0-0D37-2ADC-A7D0-67F92845C84D}"/>
                </a:ext>
              </a:extLst>
            </p:cNvPr>
            <p:cNvSpPr txBox="1"/>
            <p:nvPr/>
          </p:nvSpPr>
          <p:spPr>
            <a:xfrm>
              <a:off x="2590674" y="2968422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๑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sp>
        <p:nvSpPr>
          <p:cNvPr id="14" name="TextBox 10">
            <a:extLst>
              <a:ext uri="{FF2B5EF4-FFF2-40B4-BE49-F238E27FC236}">
                <a16:creationId xmlns:a16="http://schemas.microsoft.com/office/drawing/2014/main" id="{7C5FB5B9-892F-F629-5A82-ECDDBDDC9C02}"/>
              </a:ext>
            </a:extLst>
          </p:cNvPr>
          <p:cNvSpPr txBox="1"/>
          <p:nvPr/>
        </p:nvSpPr>
        <p:spPr>
          <a:xfrm>
            <a:off x="1236402" y="2185755"/>
            <a:ext cx="10106820" cy="36080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052763" algn="l"/>
              </a:tabLst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       </a:t>
            </a: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สื่ออิเล็กทรอนิกส์หรือสื่อดิจิทัล (</a:t>
            </a:r>
            <a:r>
              <a:rPr lang="en-US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Digital Media)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หมายถึง สื่ออิเล็กทรอนิกส์ที่ทำงานโดยใช้รหัสมาตรฐานดิจิทัล หรือหากทำความเข้าใจง่าย ๆ คือ ข้อมูลหรือข่าวสาร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C45F47-B81B-7FB4-B326-7972EFAF1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9602" y="2108832"/>
            <a:ext cx="5690424" cy="55637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E2BA01-DF78-8CE3-B814-60BFAD99AF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6"/>
          <a:stretch/>
        </p:blipFill>
        <p:spPr>
          <a:xfrm>
            <a:off x="6562969" y="2933700"/>
            <a:ext cx="10990811" cy="65178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AE49EB-33F9-EFB7-4790-3C784C25AA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/>
          <a:stretch/>
        </p:blipFill>
        <p:spPr>
          <a:xfrm>
            <a:off x="1895424" y="5448300"/>
            <a:ext cx="9027893" cy="4166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" name="TextBox 10">
            <a:extLst>
              <a:ext uri="{FF2B5EF4-FFF2-40B4-BE49-F238E27FC236}">
                <a16:creationId xmlns:a16="http://schemas.microsoft.com/office/drawing/2014/main" id="{DCE617FA-9D43-A8D0-279B-A5E98DDFD7C6}"/>
              </a:ext>
            </a:extLst>
          </p:cNvPr>
          <p:cNvSpPr txBox="1"/>
          <p:nvPr/>
        </p:nvSpPr>
        <p:spPr>
          <a:xfrm>
            <a:off x="1219200" y="2124852"/>
            <a:ext cx="8935626" cy="5454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52650" algn="l"/>
              </a:tabLst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      สื่ออิเล็กทรอนิกส์เป็นวัสดุที่บันทึกสารสนเทศในรูปสัญญาณอิเล็กทรอนิกส์หรือดิจิทัล เวลาใช้ต้องมีเครื่องแปลงสัญญา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อิเล็กทรอนิกส์เป็นสัญญาณภาพและเสียง ซึ่งแบ่งเป็นประเภทตามลักษณะของสื่อและการนำไปใช้งานที่นิยมใช้และยังคงใช้อยู่ในปัจจุบันดังนี้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3E36E7-51B2-84E5-410F-40DD2E5F6A58}"/>
              </a:ext>
            </a:extLst>
          </p:cNvPr>
          <p:cNvGrpSpPr/>
          <p:nvPr/>
        </p:nvGrpSpPr>
        <p:grpSpPr>
          <a:xfrm>
            <a:off x="970374" y="394212"/>
            <a:ext cx="16250826" cy="1595874"/>
            <a:chOff x="1498598" y="2734462"/>
            <a:chExt cx="16250826" cy="159587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1353E43-CB61-F460-96D8-B9517BC1030F}"/>
                </a:ext>
              </a:extLst>
            </p:cNvPr>
            <p:cNvGrpSpPr/>
            <p:nvPr/>
          </p:nvGrpSpPr>
          <p:grpSpPr>
            <a:xfrm>
              <a:off x="1498598" y="2734462"/>
              <a:ext cx="11907425" cy="1514205"/>
              <a:chOff x="3557403" y="2614935"/>
              <a:chExt cx="5925090" cy="914802"/>
            </a:xfrm>
          </p:grpSpPr>
          <p:sp>
            <p:nvSpPr>
              <p:cNvPr id="11" name="Rounded Rectangle 73">
                <a:extLst>
                  <a:ext uri="{FF2B5EF4-FFF2-40B4-BE49-F238E27FC236}">
                    <a16:creationId xmlns:a16="http://schemas.microsoft.com/office/drawing/2014/main" id="{9AEA28F6-9C0A-838C-9CBA-C364BE8B10E0}"/>
                  </a:ext>
                </a:extLst>
              </p:cNvPr>
              <p:cNvSpPr/>
              <p:nvPr/>
            </p:nvSpPr>
            <p:spPr>
              <a:xfrm>
                <a:off x="3980072" y="2913012"/>
                <a:ext cx="550242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2" name="Round Same Side Corner Rectangle 16">
                <a:extLst>
                  <a:ext uri="{FF2B5EF4-FFF2-40B4-BE49-F238E27FC236}">
                    <a16:creationId xmlns:a16="http://schemas.microsoft.com/office/drawing/2014/main" id="{46A0E7AC-ED4E-75C1-BDA9-CBD9A9F8A592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2" name="Rounded Rectangle 2">
                <a:extLst>
                  <a:ext uri="{FF2B5EF4-FFF2-40B4-BE49-F238E27FC236}">
                    <a16:creationId xmlns:a16="http://schemas.microsoft.com/office/drawing/2014/main" id="{EB918179-6C4E-A1ED-54A1-0177B9F206BE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98A66EBE-5DAF-A057-5976-7A2398061F53}"/>
                </a:ext>
              </a:extLst>
            </p:cNvPr>
            <p:cNvSpPr txBox="1"/>
            <p:nvPr/>
          </p:nvSpPr>
          <p:spPr>
            <a:xfrm>
              <a:off x="4041438" y="2872245"/>
              <a:ext cx="13707986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1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ประเภทของสื่ออิเล็กทรอนิกส์</a:t>
              </a:r>
            </a:p>
          </p:txBody>
        </p:sp>
        <p:sp>
          <p:nvSpPr>
            <p:cNvPr id="10" name="TextBox 57">
              <a:extLst>
                <a:ext uri="{FF2B5EF4-FFF2-40B4-BE49-F238E27FC236}">
                  <a16:creationId xmlns:a16="http://schemas.microsoft.com/office/drawing/2014/main" id="{933320B5-C887-1053-4365-69CF7D389CB1}"/>
                </a:ext>
              </a:extLst>
            </p:cNvPr>
            <p:cNvSpPr txBox="1"/>
            <p:nvPr/>
          </p:nvSpPr>
          <p:spPr>
            <a:xfrm>
              <a:off x="2596343" y="3016213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๒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1FADE8D-B867-75B5-441F-3DC74AEB3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426" y="2144954"/>
            <a:ext cx="6075774" cy="34484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EDB35D-A1C7-291C-1CCF-62D5848ADA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2"/>
          <a:stretch/>
        </p:blipFill>
        <p:spPr>
          <a:xfrm>
            <a:off x="11145427" y="5552429"/>
            <a:ext cx="6056724" cy="366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2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134059" y="954265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E7BEF35-149D-B8C9-1AF5-5A5381F830CF}"/>
              </a:ext>
            </a:extLst>
          </p:cNvPr>
          <p:cNvGrpSpPr/>
          <p:nvPr/>
        </p:nvGrpSpPr>
        <p:grpSpPr>
          <a:xfrm>
            <a:off x="5996173" y="944599"/>
            <a:ext cx="11694293" cy="1450095"/>
            <a:chOff x="10184889" y="1283338"/>
            <a:chExt cx="10997776" cy="1450095"/>
          </a:xfrm>
        </p:grpSpPr>
        <p:cxnSp>
          <p:nvCxnSpPr>
            <p:cNvPr id="34" name="Straight Connector 39">
              <a:extLst>
                <a:ext uri="{FF2B5EF4-FFF2-40B4-BE49-F238E27FC236}">
                  <a16:creationId xmlns:a16="http://schemas.microsoft.com/office/drawing/2014/main" id="{29F2973D-3AE0-B4CE-BD48-DEE1568434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84889" y="2161221"/>
              <a:ext cx="846405" cy="572212"/>
            </a:xfrm>
            <a:prstGeom prst="line">
              <a:avLst/>
            </a:prstGeom>
            <a:noFill/>
            <a:ln w="76200" cap="flat" cmpd="sng" algn="ctr">
              <a:solidFill>
                <a:srgbClr val="57687C"/>
              </a:solidFill>
              <a:prstDash val="solid"/>
              <a:miter lim="800000"/>
            </a:ln>
            <a:effectLst/>
          </p:spPr>
        </p:cxnSp>
        <p:sp>
          <p:nvSpPr>
            <p:cNvPr id="16" name="Oval 5">
              <a:extLst>
                <a:ext uri="{FF2B5EF4-FFF2-40B4-BE49-F238E27FC236}">
                  <a16:creationId xmlns:a16="http://schemas.microsoft.com/office/drawing/2014/main" id="{94D1E984-C981-F150-9EBC-40A0A00B6365}"/>
                </a:ext>
              </a:extLst>
            </p:cNvPr>
            <p:cNvSpPr/>
            <p:nvPr/>
          </p:nvSpPr>
          <p:spPr>
            <a:xfrm>
              <a:off x="10794401" y="1293004"/>
              <a:ext cx="1224819" cy="1224821"/>
            </a:xfrm>
            <a:prstGeom prst="ellipse">
              <a:avLst/>
            </a:prstGeom>
            <a:solidFill>
              <a:srgbClr val="90C221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3" name="TextBox 10">
              <a:extLst>
                <a:ext uri="{FF2B5EF4-FFF2-40B4-BE49-F238E27FC236}">
                  <a16:creationId xmlns:a16="http://schemas.microsoft.com/office/drawing/2014/main" id="{74862391-3D90-5078-43E2-697C867705D1}"/>
                </a:ext>
              </a:extLst>
            </p:cNvPr>
            <p:cNvSpPr txBox="1"/>
            <p:nvPr/>
          </p:nvSpPr>
          <p:spPr>
            <a:xfrm>
              <a:off x="11101897" y="1283338"/>
              <a:ext cx="10080768" cy="9218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28750" algn="l"/>
                </a:tabLst>
                <a:defRPr/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๒.๑</a:t>
              </a:r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 ซีดีรอมหรือแผ่นซีดีและดีวีดีรอมหรือแผ่นดีวีดี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4CD577A-1551-FF2E-58AB-FAB213F37D01}"/>
              </a:ext>
            </a:extLst>
          </p:cNvPr>
          <p:cNvGrpSpPr/>
          <p:nvPr/>
        </p:nvGrpSpPr>
        <p:grpSpPr>
          <a:xfrm>
            <a:off x="6784409" y="2715163"/>
            <a:ext cx="4834102" cy="1224821"/>
            <a:chOff x="11306445" y="4317214"/>
            <a:chExt cx="4834102" cy="1224821"/>
          </a:xfrm>
        </p:grpSpPr>
        <p:cxnSp>
          <p:nvCxnSpPr>
            <p:cNvPr id="33" name="Straight Connector 36">
              <a:extLst>
                <a:ext uri="{FF2B5EF4-FFF2-40B4-BE49-F238E27FC236}">
                  <a16:creationId xmlns:a16="http://schemas.microsoft.com/office/drawing/2014/main" id="{FEB8DD45-F9CE-29C4-ED6A-7E6FBC0C88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306445" y="4991721"/>
              <a:ext cx="810251" cy="7317"/>
            </a:xfrm>
            <a:prstGeom prst="line">
              <a:avLst/>
            </a:prstGeom>
            <a:noFill/>
            <a:ln w="76200" cap="flat" cmpd="sng" algn="ctr">
              <a:solidFill>
                <a:srgbClr val="57687C"/>
              </a:solidFill>
              <a:prstDash val="solid"/>
              <a:miter lim="800000"/>
            </a:ln>
            <a:effectLst/>
          </p:spPr>
        </p:cxnSp>
        <p:sp>
          <p:nvSpPr>
            <p:cNvPr id="17" name="Oval 8">
              <a:extLst>
                <a:ext uri="{FF2B5EF4-FFF2-40B4-BE49-F238E27FC236}">
                  <a16:creationId xmlns:a16="http://schemas.microsoft.com/office/drawing/2014/main" id="{E1727E68-C5C8-C470-16CC-02C410CE089F}"/>
                </a:ext>
              </a:extLst>
            </p:cNvPr>
            <p:cNvSpPr/>
            <p:nvPr/>
          </p:nvSpPr>
          <p:spPr>
            <a:xfrm>
              <a:off x="11728277" y="4317214"/>
              <a:ext cx="1224819" cy="1224821"/>
            </a:xfrm>
            <a:prstGeom prst="ellipse">
              <a:avLst/>
            </a:prstGeom>
            <a:solidFill>
              <a:srgbClr val="FBA2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4" name="TextBox 10">
              <a:extLst>
                <a:ext uri="{FF2B5EF4-FFF2-40B4-BE49-F238E27FC236}">
                  <a16:creationId xmlns:a16="http://schemas.microsoft.com/office/drawing/2014/main" id="{E4D28D5B-5354-223F-4411-C62F26AB5DD6}"/>
                </a:ext>
              </a:extLst>
            </p:cNvPr>
            <p:cNvSpPr txBox="1"/>
            <p:nvPr/>
          </p:nvSpPr>
          <p:spPr>
            <a:xfrm>
              <a:off x="11925789" y="4355174"/>
              <a:ext cx="4214758" cy="9218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257300" algn="l"/>
                </a:tabLst>
                <a:defRPr/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๒.๒</a:t>
              </a:r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</a:t>
              </a:r>
              <a:r>
                <a:rPr lang="en-US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PowerPoint</a:t>
              </a:r>
              <a:endParaRPr lang="th-TH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CB69C26-3772-775E-6C9C-5BC8DA5001F9}"/>
              </a:ext>
            </a:extLst>
          </p:cNvPr>
          <p:cNvGrpSpPr/>
          <p:nvPr/>
        </p:nvGrpSpPr>
        <p:grpSpPr>
          <a:xfrm>
            <a:off x="7105204" y="4107998"/>
            <a:ext cx="9538393" cy="1231256"/>
            <a:chOff x="10605868" y="6674476"/>
            <a:chExt cx="9538393" cy="1231256"/>
          </a:xfrm>
        </p:grpSpPr>
        <p:cxnSp>
          <p:nvCxnSpPr>
            <p:cNvPr id="32" name="Straight Connector 33">
              <a:extLst>
                <a:ext uri="{FF2B5EF4-FFF2-40B4-BE49-F238E27FC236}">
                  <a16:creationId xmlns:a16="http://schemas.microsoft.com/office/drawing/2014/main" id="{57D42200-C68C-168B-DEB1-8FD6F8C35E1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05868" y="7334302"/>
              <a:ext cx="887881" cy="54500"/>
            </a:xfrm>
            <a:prstGeom prst="line">
              <a:avLst/>
            </a:prstGeom>
            <a:noFill/>
            <a:ln w="76200" cap="flat" cmpd="sng" algn="ctr">
              <a:solidFill>
                <a:srgbClr val="57687C"/>
              </a:solidFill>
              <a:prstDash val="solid"/>
              <a:miter lim="800000"/>
            </a:ln>
            <a:effectLst/>
          </p:spPr>
        </p:cxnSp>
        <p:sp>
          <p:nvSpPr>
            <p:cNvPr id="18" name="Oval 11">
              <a:extLst>
                <a:ext uri="{FF2B5EF4-FFF2-40B4-BE49-F238E27FC236}">
                  <a16:creationId xmlns:a16="http://schemas.microsoft.com/office/drawing/2014/main" id="{3B5903B8-CB44-E08E-1511-99D171F1E636}"/>
                </a:ext>
              </a:extLst>
            </p:cNvPr>
            <p:cNvSpPr/>
            <p:nvPr/>
          </p:nvSpPr>
          <p:spPr>
            <a:xfrm>
              <a:off x="10949894" y="6680911"/>
              <a:ext cx="1224819" cy="1224821"/>
            </a:xfrm>
            <a:prstGeom prst="ellipse">
              <a:avLst/>
            </a:prstGeom>
            <a:solidFill>
              <a:srgbClr val="0680C3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5" name="TextBox 10">
              <a:extLst>
                <a:ext uri="{FF2B5EF4-FFF2-40B4-BE49-F238E27FC236}">
                  <a16:creationId xmlns:a16="http://schemas.microsoft.com/office/drawing/2014/main" id="{B282F271-C9AB-F20F-BDFC-D0906E9B35D8}"/>
                </a:ext>
              </a:extLst>
            </p:cNvPr>
            <p:cNvSpPr txBox="1"/>
            <p:nvPr/>
          </p:nvSpPr>
          <p:spPr>
            <a:xfrm>
              <a:off x="11148424" y="6674476"/>
              <a:ext cx="8995837" cy="9218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๒.๓</a:t>
              </a:r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หนังสืออิเล็กทรอนิกส์ (</a:t>
              </a:r>
              <a:r>
                <a:rPr lang="en-US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E-book)</a:t>
              </a:r>
              <a:endParaRPr lang="th-TH" sz="44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F672E9F-F9C9-1C72-DD1F-0A0C1979C157}"/>
              </a:ext>
            </a:extLst>
          </p:cNvPr>
          <p:cNvGrpSpPr/>
          <p:nvPr/>
        </p:nvGrpSpPr>
        <p:grpSpPr>
          <a:xfrm>
            <a:off x="6842579" y="5752867"/>
            <a:ext cx="10818560" cy="1224821"/>
            <a:chOff x="10334193" y="1293004"/>
            <a:chExt cx="10818560" cy="1224821"/>
          </a:xfrm>
        </p:grpSpPr>
        <p:cxnSp>
          <p:nvCxnSpPr>
            <p:cNvPr id="52" name="Straight Connector 39">
              <a:extLst>
                <a:ext uri="{FF2B5EF4-FFF2-40B4-BE49-F238E27FC236}">
                  <a16:creationId xmlns:a16="http://schemas.microsoft.com/office/drawing/2014/main" id="{69ABEE6A-767A-0EC2-5A09-B3683F5A5B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34193" y="1524480"/>
              <a:ext cx="804234" cy="332836"/>
            </a:xfrm>
            <a:prstGeom prst="line">
              <a:avLst/>
            </a:prstGeom>
            <a:noFill/>
            <a:ln w="76200" cap="flat" cmpd="sng" algn="ctr">
              <a:solidFill>
                <a:srgbClr val="57687C"/>
              </a:solidFill>
              <a:prstDash val="solid"/>
              <a:miter lim="800000"/>
            </a:ln>
            <a:effectLst/>
          </p:spPr>
        </p:cxnSp>
        <p:sp>
          <p:nvSpPr>
            <p:cNvPr id="53" name="Oval 5">
              <a:extLst>
                <a:ext uri="{FF2B5EF4-FFF2-40B4-BE49-F238E27FC236}">
                  <a16:creationId xmlns:a16="http://schemas.microsoft.com/office/drawing/2014/main" id="{B08CD233-74B1-61E9-190C-DACA2405C9CF}"/>
                </a:ext>
              </a:extLst>
            </p:cNvPr>
            <p:cNvSpPr/>
            <p:nvPr/>
          </p:nvSpPr>
          <p:spPr>
            <a:xfrm>
              <a:off x="10794401" y="1293004"/>
              <a:ext cx="1224819" cy="1224821"/>
            </a:xfrm>
            <a:prstGeom prst="ellips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54" name="TextBox 10">
              <a:extLst>
                <a:ext uri="{FF2B5EF4-FFF2-40B4-BE49-F238E27FC236}">
                  <a16:creationId xmlns:a16="http://schemas.microsoft.com/office/drawing/2014/main" id="{389D9295-8077-1D32-7382-C78660044015}"/>
                </a:ext>
              </a:extLst>
            </p:cNvPr>
            <p:cNvSpPr txBox="1"/>
            <p:nvPr/>
          </p:nvSpPr>
          <p:spPr>
            <a:xfrm>
              <a:off x="11071985" y="1302906"/>
              <a:ext cx="10080768" cy="9218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28750" algn="l"/>
                </a:tabLst>
                <a:defRPr/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๒.๔</a:t>
              </a:r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 สื่อวิทยุกระจายเสียง </a:t>
              </a:r>
              <a:r>
                <a:rPr lang="en-US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(Radio Broadcasting)</a:t>
              </a:r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2835CA2-14FA-C0AE-8068-C97D04E3A3AA}"/>
              </a:ext>
            </a:extLst>
          </p:cNvPr>
          <p:cNvGrpSpPr/>
          <p:nvPr/>
        </p:nvGrpSpPr>
        <p:grpSpPr>
          <a:xfrm>
            <a:off x="6141959" y="6941810"/>
            <a:ext cx="10831897" cy="1521778"/>
            <a:chOff x="10262223" y="996047"/>
            <a:chExt cx="10831897" cy="1521778"/>
          </a:xfrm>
        </p:grpSpPr>
        <p:cxnSp>
          <p:nvCxnSpPr>
            <p:cNvPr id="59" name="Straight Connector 39">
              <a:extLst>
                <a:ext uri="{FF2B5EF4-FFF2-40B4-BE49-F238E27FC236}">
                  <a16:creationId xmlns:a16="http://schemas.microsoft.com/office/drawing/2014/main" id="{D761CBED-6056-64D4-F841-2A93774FA4A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262223" y="996047"/>
              <a:ext cx="876204" cy="861269"/>
            </a:xfrm>
            <a:prstGeom prst="line">
              <a:avLst/>
            </a:prstGeom>
            <a:noFill/>
            <a:ln w="76200" cap="flat" cmpd="sng" algn="ctr">
              <a:solidFill>
                <a:srgbClr val="57687C"/>
              </a:solidFill>
              <a:prstDash val="solid"/>
              <a:miter lim="800000"/>
            </a:ln>
            <a:effectLst/>
          </p:spPr>
        </p:cxnSp>
        <p:sp>
          <p:nvSpPr>
            <p:cNvPr id="60" name="Oval 5">
              <a:extLst>
                <a:ext uri="{FF2B5EF4-FFF2-40B4-BE49-F238E27FC236}">
                  <a16:creationId xmlns:a16="http://schemas.microsoft.com/office/drawing/2014/main" id="{174BC67B-6F75-FFBD-3367-69D46ED752D6}"/>
                </a:ext>
              </a:extLst>
            </p:cNvPr>
            <p:cNvSpPr/>
            <p:nvPr/>
          </p:nvSpPr>
          <p:spPr>
            <a:xfrm>
              <a:off x="10794401" y="1293004"/>
              <a:ext cx="1224819" cy="122482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61" name="TextBox 10">
              <a:extLst>
                <a:ext uri="{FF2B5EF4-FFF2-40B4-BE49-F238E27FC236}">
                  <a16:creationId xmlns:a16="http://schemas.microsoft.com/office/drawing/2014/main" id="{B202B846-8FB9-3DDC-0F11-8962FB48C895}"/>
                </a:ext>
              </a:extLst>
            </p:cNvPr>
            <p:cNvSpPr txBox="1"/>
            <p:nvPr/>
          </p:nvSpPr>
          <p:spPr>
            <a:xfrm>
              <a:off x="11013352" y="1279226"/>
              <a:ext cx="10080768" cy="9218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428750" algn="l"/>
                </a:tabLst>
                <a:defRPr/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๒.๕</a:t>
              </a:r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 สื่อโทรทัศน์ </a:t>
              </a:r>
              <a:r>
                <a:rPr lang="en-US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(Television)</a:t>
              </a:r>
              <a:r>
                <a:rPr lang="th-TH" sz="44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6AEF824-D579-1633-7E6B-72BC4FCA6A56}"/>
              </a:ext>
            </a:extLst>
          </p:cNvPr>
          <p:cNvGrpSpPr/>
          <p:nvPr/>
        </p:nvGrpSpPr>
        <p:grpSpPr>
          <a:xfrm>
            <a:off x="1325577" y="1787366"/>
            <a:ext cx="5779628" cy="5779627"/>
            <a:chOff x="1600200" y="1787366"/>
            <a:chExt cx="5779628" cy="5779627"/>
          </a:xfrm>
        </p:grpSpPr>
        <p:grpSp>
          <p:nvGrpSpPr>
            <p:cNvPr id="28" name="Group 29">
              <a:extLst>
                <a:ext uri="{FF2B5EF4-FFF2-40B4-BE49-F238E27FC236}">
                  <a16:creationId xmlns:a16="http://schemas.microsoft.com/office/drawing/2014/main" id="{AF4AF750-F437-D8CA-15F3-26C56FF1550E}"/>
                </a:ext>
              </a:extLst>
            </p:cNvPr>
            <p:cNvGrpSpPr/>
            <p:nvPr/>
          </p:nvGrpSpPr>
          <p:grpSpPr>
            <a:xfrm>
              <a:off x="1600200" y="1787366"/>
              <a:ext cx="5779628" cy="5779627"/>
              <a:chOff x="3807530" y="2946763"/>
              <a:chExt cx="1512168" cy="1512168"/>
            </a:xfrm>
          </p:grpSpPr>
          <p:sp>
            <p:nvSpPr>
              <p:cNvPr id="35" name="Oval 22">
                <a:extLst>
                  <a:ext uri="{FF2B5EF4-FFF2-40B4-BE49-F238E27FC236}">
                    <a16:creationId xmlns:a16="http://schemas.microsoft.com/office/drawing/2014/main" id="{FE435BD1-F53D-784B-E4F0-1ACDAB925333}"/>
                  </a:ext>
                </a:extLst>
              </p:cNvPr>
              <p:cNvSpPr/>
              <p:nvPr/>
            </p:nvSpPr>
            <p:spPr>
              <a:xfrm>
                <a:off x="3897540" y="3036773"/>
                <a:ext cx="1332148" cy="1332148"/>
              </a:xfrm>
              <a:prstGeom prst="ellipse">
                <a:avLst/>
              </a:prstGeom>
              <a:solidFill>
                <a:srgbClr val="57687C"/>
              </a:solidFill>
              <a:ln w="38100" cap="flat" cmpd="sng" algn="ctr">
                <a:noFill/>
                <a:prstDash val="solid"/>
                <a:miter lim="800000"/>
              </a:ln>
              <a:effectLst>
                <a:glow rad="76200">
                  <a:sysClr val="window" lastClr="FFFFFF">
                    <a:alpha val="13000"/>
                  </a:sys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36" name="Oval 23">
                <a:extLst>
                  <a:ext uri="{FF2B5EF4-FFF2-40B4-BE49-F238E27FC236}">
                    <a16:creationId xmlns:a16="http://schemas.microsoft.com/office/drawing/2014/main" id="{27EEBCE8-F2E9-17B8-CFF5-1A8D890DB984}"/>
                  </a:ext>
                </a:extLst>
              </p:cNvPr>
              <p:cNvSpPr/>
              <p:nvPr/>
            </p:nvSpPr>
            <p:spPr>
              <a:xfrm>
                <a:off x="3807530" y="2946763"/>
                <a:ext cx="1512168" cy="1512168"/>
              </a:xfrm>
              <a:prstGeom prst="ellipse">
                <a:avLst/>
              </a:prstGeom>
              <a:noFill/>
              <a:ln w="38100" cap="flat" cmpd="sng" algn="ctr">
                <a:solidFill>
                  <a:srgbClr val="57687C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29BE04-31DD-28FC-8623-7B09D290843F}"/>
                </a:ext>
              </a:extLst>
            </p:cNvPr>
            <p:cNvSpPr txBox="1"/>
            <p:nvPr/>
          </p:nvSpPr>
          <p:spPr>
            <a:xfrm>
              <a:off x="2201292" y="2984951"/>
              <a:ext cx="4563530" cy="30455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ประเภทตามลักษณะของสื่อและการนำไป</a:t>
              </a:r>
            </a:p>
            <a:p>
              <a:pPr algn="ctr">
                <a:lnSpc>
                  <a:spcPct val="150000"/>
                </a:lnSpc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ใช้งานที่นิยม</a:t>
              </a:r>
              <a:endParaRPr lang="en-US" sz="4400" dirty="0">
                <a:solidFill>
                  <a:schemeClr val="bg1"/>
                </a:solidFill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CC931BF8-B5D8-F0C1-4FBB-9D771B42F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9254"/>
            <a:ext cx="7466314" cy="4955647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7BDA6094-011F-39CC-8EFC-70EF681128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1897" y="1905762"/>
            <a:ext cx="1477074" cy="251247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ED02135-7A16-E170-F74D-E3F0959236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094" y="2078849"/>
            <a:ext cx="1865291" cy="1989184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9900B44-C90A-8A00-9891-4C1AE6FBE9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8511" y="7153451"/>
            <a:ext cx="4057381" cy="267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3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D4B8565-0A27-927E-2676-AA868C82F633}"/>
              </a:ext>
            </a:extLst>
          </p:cNvPr>
          <p:cNvGrpSpPr/>
          <p:nvPr/>
        </p:nvGrpSpPr>
        <p:grpSpPr>
          <a:xfrm>
            <a:off x="970374" y="394212"/>
            <a:ext cx="16250826" cy="1595874"/>
            <a:chOff x="1498598" y="2734462"/>
            <a:chExt cx="16250826" cy="159587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A59C494-B73C-D10A-B446-C93163B1578A}"/>
                </a:ext>
              </a:extLst>
            </p:cNvPr>
            <p:cNvGrpSpPr/>
            <p:nvPr/>
          </p:nvGrpSpPr>
          <p:grpSpPr>
            <a:xfrm>
              <a:off x="1498598" y="2734462"/>
              <a:ext cx="13964826" cy="1514205"/>
              <a:chOff x="3557403" y="2614935"/>
              <a:chExt cx="6948845" cy="914802"/>
            </a:xfrm>
          </p:grpSpPr>
          <p:sp>
            <p:nvSpPr>
              <p:cNvPr id="10" name="Rounded Rectangle 73">
                <a:extLst>
                  <a:ext uri="{FF2B5EF4-FFF2-40B4-BE49-F238E27FC236}">
                    <a16:creationId xmlns:a16="http://schemas.microsoft.com/office/drawing/2014/main" id="{E30EB363-BBB7-21D8-2A4C-351DCD450D84}"/>
                  </a:ext>
                </a:extLst>
              </p:cNvPr>
              <p:cNvSpPr/>
              <p:nvPr/>
            </p:nvSpPr>
            <p:spPr>
              <a:xfrm>
                <a:off x="3980072" y="2913012"/>
                <a:ext cx="6526176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1" name="Round Same Side Corner Rectangle 16">
                <a:extLst>
                  <a:ext uri="{FF2B5EF4-FFF2-40B4-BE49-F238E27FC236}">
                    <a16:creationId xmlns:a16="http://schemas.microsoft.com/office/drawing/2014/main" id="{C06446EF-AA3D-BF9B-1B34-F7E34A3087E8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2" name="Rounded Rectangle 2">
                <a:extLst>
                  <a:ext uri="{FF2B5EF4-FFF2-40B4-BE49-F238E27FC236}">
                    <a16:creationId xmlns:a16="http://schemas.microsoft.com/office/drawing/2014/main" id="{9EF76537-3AA4-7531-AA56-953CBF519C79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5" name="TextBox 14">
              <a:extLst>
                <a:ext uri="{FF2B5EF4-FFF2-40B4-BE49-F238E27FC236}">
                  <a16:creationId xmlns:a16="http://schemas.microsoft.com/office/drawing/2014/main" id="{D4A19EEA-C73E-E892-86F3-D9DBCE613694}"/>
                </a:ext>
              </a:extLst>
            </p:cNvPr>
            <p:cNvSpPr txBox="1"/>
            <p:nvPr/>
          </p:nvSpPr>
          <p:spPr>
            <a:xfrm>
              <a:off x="4041438" y="2872245"/>
              <a:ext cx="13707986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1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การใช้ภาษาไทยในสื่ออิเล็กทรอนิกส์</a:t>
              </a:r>
            </a:p>
          </p:txBody>
        </p:sp>
        <p:sp>
          <p:nvSpPr>
            <p:cNvPr id="9" name="TextBox 57">
              <a:extLst>
                <a:ext uri="{FF2B5EF4-FFF2-40B4-BE49-F238E27FC236}">
                  <a16:creationId xmlns:a16="http://schemas.microsoft.com/office/drawing/2014/main" id="{FF6C9E7D-916A-F328-E7D7-75C1A2EFEBA6}"/>
                </a:ext>
              </a:extLst>
            </p:cNvPr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๓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BCF9F02-E79C-2918-746C-94DB31A1B9E6}"/>
              </a:ext>
            </a:extLst>
          </p:cNvPr>
          <p:cNvGrpSpPr/>
          <p:nvPr/>
        </p:nvGrpSpPr>
        <p:grpSpPr>
          <a:xfrm>
            <a:off x="1239953" y="2428540"/>
            <a:ext cx="6425507" cy="5839159"/>
            <a:chOff x="1239953" y="2428540"/>
            <a:chExt cx="6425507" cy="5839159"/>
          </a:xfrm>
        </p:grpSpPr>
        <p:grpSp>
          <p:nvGrpSpPr>
            <p:cNvPr id="17" name="กลุ่ม 7"/>
            <p:cNvGrpSpPr/>
            <p:nvPr/>
          </p:nvGrpSpPr>
          <p:grpSpPr>
            <a:xfrm>
              <a:off x="1239953" y="2428540"/>
              <a:ext cx="6425507" cy="5839159"/>
              <a:chOff x="-456406" y="2145537"/>
              <a:chExt cx="2799649" cy="2544172"/>
            </a:xfrm>
          </p:grpSpPr>
          <p:sp>
            <p:nvSpPr>
              <p:cNvPr id="20" name="타원 4"/>
              <p:cNvSpPr/>
              <p:nvPr/>
            </p:nvSpPr>
            <p:spPr>
              <a:xfrm>
                <a:off x="-357705" y="2151916"/>
                <a:ext cx="2537792" cy="2537793"/>
              </a:xfrm>
              <a:prstGeom prst="ellipse">
                <a:avLst/>
              </a:prstGeom>
              <a:gradFill rotWithShape="1">
                <a:gsLst>
                  <a:gs pos="0">
                    <a:srgbClr val="4F81BD">
                      <a:shade val="51000"/>
                      <a:satMod val="130000"/>
                    </a:srgbClr>
                  </a:gs>
                  <a:gs pos="80000">
                    <a:srgbClr val="4F81BD">
                      <a:shade val="93000"/>
                      <a:satMod val="130000"/>
                    </a:srgbClr>
                  </a:gs>
                  <a:gs pos="100000">
                    <a:srgbClr val="4F81BD">
                      <a:shade val="94000"/>
                      <a:satMod val="135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  <a:reflection blurRad="6350" stA="52000" endA="300" endPos="35000" dir="5400000" sy="-100000" algn="bl" rotWithShape="0"/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34" charset="-127"/>
                  <a:cs typeface="Arial" pitchFamily="34" charset="0"/>
                </a:endParaRPr>
              </a:p>
            </p:txBody>
          </p:sp>
          <p:grpSp>
            <p:nvGrpSpPr>
              <p:cNvPr id="21" name="그룹 60"/>
              <p:cNvGrpSpPr/>
              <p:nvPr/>
            </p:nvGrpSpPr>
            <p:grpSpPr>
              <a:xfrm>
                <a:off x="-456406" y="2145537"/>
                <a:ext cx="2799649" cy="2537793"/>
                <a:chOff x="5075123" y="3442121"/>
                <a:chExt cx="2481953" cy="2249809"/>
              </a:xfrm>
            </p:grpSpPr>
            <p:sp>
              <p:nvSpPr>
                <p:cNvPr id="22" name="타원 12"/>
                <p:cNvSpPr/>
                <p:nvPr/>
              </p:nvSpPr>
              <p:spPr>
                <a:xfrm>
                  <a:off x="5159815" y="3442121"/>
                  <a:ext cx="2249809" cy="2249809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9525" cap="flat" cmpd="sng" algn="ctr">
                  <a:solidFill>
                    <a:sysClr val="window" lastClr="FFFFFF">
                      <a:alpha val="25000"/>
                    </a:sysClr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34" charset="-127"/>
                    <a:cs typeface="Arial" pitchFamily="34" charset="0"/>
                  </a:endParaRPr>
                </a:p>
              </p:txBody>
            </p:sp>
            <p:sp>
              <p:nvSpPr>
                <p:cNvPr id="23" name="Oval 26"/>
                <p:cNvSpPr>
                  <a:spLocks noChangeAspect="1" noChangeArrowheads="1"/>
                </p:cNvSpPr>
                <p:nvPr/>
              </p:nvSpPr>
              <p:spPr bwMode="auto">
                <a:xfrm rot="18900000">
                  <a:off x="5075123" y="3760891"/>
                  <a:ext cx="1550533" cy="831479"/>
                </a:xfrm>
                <a:prstGeom prst="ellipse">
                  <a:avLst/>
                </a:prstGeom>
                <a:gradFill rotWithShape="1">
                  <a:gsLst>
                    <a:gs pos="0">
                      <a:sysClr val="window" lastClr="FFFFFF">
                        <a:alpha val="33000"/>
                      </a:sysClr>
                    </a:gs>
                    <a:gs pos="100000">
                      <a:sysClr val="window" lastClr="FFFFFF">
                        <a:gamma/>
                        <a:shade val="46275"/>
                        <a:invGamma/>
                        <a:alpha val="0"/>
                      </a:sysClr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맑은 고딕" panose="020B0503020000020004" pitchFamily="34" charset="-127"/>
                    <a:cs typeface="Arial" pitchFamily="34" charset="0"/>
                  </a:endParaRPr>
                </a:p>
              </p:txBody>
            </p:sp>
            <p:sp>
              <p:nvSpPr>
                <p:cNvPr id="24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5386741" y="3670248"/>
                  <a:ext cx="713227" cy="639276"/>
                </a:xfrm>
                <a:prstGeom prst="ellipse">
                  <a:avLst/>
                </a:prstGeom>
                <a:gradFill rotWithShape="1">
                  <a:gsLst>
                    <a:gs pos="0">
                      <a:sysClr val="window" lastClr="FFFFFF">
                        <a:alpha val="65000"/>
                      </a:sysClr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맑은 고딕" pitchFamily="50" charset="-127"/>
                    <a:cs typeface="Arial" pitchFamily="34" charset="0"/>
                  </a:endParaRPr>
                </a:p>
              </p:txBody>
            </p:sp>
            <p:sp>
              <p:nvSpPr>
                <p:cNvPr id="25" name="자유형 15"/>
                <p:cNvSpPr/>
                <p:nvPr/>
              </p:nvSpPr>
              <p:spPr>
                <a:xfrm rot="5398342">
                  <a:off x="5955277" y="3558568"/>
                  <a:ext cx="1424934" cy="1382488"/>
                </a:xfrm>
                <a:custGeom>
                  <a:avLst/>
                  <a:gdLst>
                    <a:gd name="connsiteX0" fmla="*/ 0 w 1800225"/>
                    <a:gd name="connsiteY0" fmla="*/ 1285875 h 1409700"/>
                    <a:gd name="connsiteX1" fmla="*/ 723900 w 1800225"/>
                    <a:gd name="connsiteY1" fmla="*/ 1409700 h 1409700"/>
                    <a:gd name="connsiteX2" fmla="*/ 1800225 w 1800225"/>
                    <a:gd name="connsiteY2" fmla="*/ 428625 h 1409700"/>
                    <a:gd name="connsiteX3" fmla="*/ 1323975 w 1800225"/>
                    <a:gd name="connsiteY3" fmla="*/ 0 h 1409700"/>
                    <a:gd name="connsiteX4" fmla="*/ 342900 w 1800225"/>
                    <a:gd name="connsiteY4" fmla="*/ 419100 h 1409700"/>
                    <a:gd name="connsiteX5" fmla="*/ 0 w 1800225"/>
                    <a:gd name="connsiteY5" fmla="*/ 1285875 h 1409700"/>
                    <a:gd name="connsiteX0" fmla="*/ 63500 w 1863725"/>
                    <a:gd name="connsiteY0" fmla="*/ 1287462 h 1411287"/>
                    <a:gd name="connsiteX1" fmla="*/ 787400 w 1863725"/>
                    <a:gd name="connsiteY1" fmla="*/ 1411287 h 1411287"/>
                    <a:gd name="connsiteX2" fmla="*/ 1863725 w 1863725"/>
                    <a:gd name="connsiteY2" fmla="*/ 430212 h 1411287"/>
                    <a:gd name="connsiteX3" fmla="*/ 1387475 w 1863725"/>
                    <a:gd name="connsiteY3" fmla="*/ 1587 h 1411287"/>
                    <a:gd name="connsiteX4" fmla="*/ 406400 w 1863725"/>
                    <a:gd name="connsiteY4" fmla="*/ 420687 h 1411287"/>
                    <a:gd name="connsiteX5" fmla="*/ 63500 w 1863725"/>
                    <a:gd name="connsiteY5" fmla="*/ 1287462 h 1411287"/>
                    <a:gd name="connsiteX0" fmla="*/ 63500 w 1963738"/>
                    <a:gd name="connsiteY0" fmla="*/ 1287462 h 1411287"/>
                    <a:gd name="connsiteX1" fmla="*/ 787400 w 1963738"/>
                    <a:gd name="connsiteY1" fmla="*/ 1411287 h 1411287"/>
                    <a:gd name="connsiteX2" fmla="*/ 1863725 w 1963738"/>
                    <a:gd name="connsiteY2" fmla="*/ 430212 h 1411287"/>
                    <a:gd name="connsiteX3" fmla="*/ 1387475 w 1963738"/>
                    <a:gd name="connsiteY3" fmla="*/ 1587 h 1411287"/>
                    <a:gd name="connsiteX4" fmla="*/ 406400 w 1963738"/>
                    <a:gd name="connsiteY4" fmla="*/ 420687 h 1411287"/>
                    <a:gd name="connsiteX5" fmla="*/ 63500 w 1963738"/>
                    <a:gd name="connsiteY5" fmla="*/ 1287462 h 1411287"/>
                    <a:gd name="connsiteX0" fmla="*/ 63500 w 1963738"/>
                    <a:gd name="connsiteY0" fmla="*/ 1287462 h 1554162"/>
                    <a:gd name="connsiteX1" fmla="*/ 787400 w 1963738"/>
                    <a:gd name="connsiteY1" fmla="*/ 1411287 h 1554162"/>
                    <a:gd name="connsiteX2" fmla="*/ 1863725 w 1963738"/>
                    <a:gd name="connsiteY2" fmla="*/ 430212 h 1554162"/>
                    <a:gd name="connsiteX3" fmla="*/ 1387475 w 1963738"/>
                    <a:gd name="connsiteY3" fmla="*/ 1587 h 1554162"/>
                    <a:gd name="connsiteX4" fmla="*/ 406400 w 1963738"/>
                    <a:gd name="connsiteY4" fmla="*/ 420687 h 1554162"/>
                    <a:gd name="connsiteX5" fmla="*/ 63500 w 1963738"/>
                    <a:gd name="connsiteY5" fmla="*/ 1287462 h 1554162"/>
                    <a:gd name="connsiteX0" fmla="*/ 63500 w 1963738"/>
                    <a:gd name="connsiteY0" fmla="*/ 1287462 h 1554162"/>
                    <a:gd name="connsiteX1" fmla="*/ 787400 w 1963738"/>
                    <a:gd name="connsiteY1" fmla="*/ 1411287 h 1554162"/>
                    <a:gd name="connsiteX2" fmla="*/ 1863725 w 1963738"/>
                    <a:gd name="connsiteY2" fmla="*/ 430212 h 1554162"/>
                    <a:gd name="connsiteX3" fmla="*/ 1387475 w 1963738"/>
                    <a:gd name="connsiteY3" fmla="*/ 1587 h 1554162"/>
                    <a:gd name="connsiteX4" fmla="*/ 406400 w 1963738"/>
                    <a:gd name="connsiteY4" fmla="*/ 420687 h 1554162"/>
                    <a:gd name="connsiteX5" fmla="*/ 63500 w 1963738"/>
                    <a:gd name="connsiteY5" fmla="*/ 1287462 h 1554162"/>
                    <a:gd name="connsiteX0" fmla="*/ 63500 w 1963738"/>
                    <a:gd name="connsiteY0" fmla="*/ 1287462 h 1554162"/>
                    <a:gd name="connsiteX1" fmla="*/ 787400 w 1963738"/>
                    <a:gd name="connsiteY1" fmla="*/ 1411287 h 1554162"/>
                    <a:gd name="connsiteX2" fmla="*/ 1863725 w 1963738"/>
                    <a:gd name="connsiteY2" fmla="*/ 430212 h 1554162"/>
                    <a:gd name="connsiteX3" fmla="*/ 1387475 w 1963738"/>
                    <a:gd name="connsiteY3" fmla="*/ 1587 h 1554162"/>
                    <a:gd name="connsiteX4" fmla="*/ 406400 w 1963738"/>
                    <a:gd name="connsiteY4" fmla="*/ 420687 h 1554162"/>
                    <a:gd name="connsiteX5" fmla="*/ 63500 w 1963738"/>
                    <a:gd name="connsiteY5" fmla="*/ 1287462 h 1554162"/>
                    <a:gd name="connsiteX0" fmla="*/ 41717 w 1963737"/>
                    <a:gd name="connsiteY0" fmla="*/ 1287462 h 1689794"/>
                    <a:gd name="connsiteX1" fmla="*/ 634920 w 1963737"/>
                    <a:gd name="connsiteY1" fmla="*/ 1546919 h 1689794"/>
                    <a:gd name="connsiteX2" fmla="*/ 1841942 w 1963737"/>
                    <a:gd name="connsiteY2" fmla="*/ 430212 h 1689794"/>
                    <a:gd name="connsiteX3" fmla="*/ 1365692 w 1963737"/>
                    <a:gd name="connsiteY3" fmla="*/ 1587 h 1689794"/>
                    <a:gd name="connsiteX4" fmla="*/ 384617 w 1963737"/>
                    <a:gd name="connsiteY4" fmla="*/ 420687 h 1689794"/>
                    <a:gd name="connsiteX5" fmla="*/ 41717 w 1963737"/>
                    <a:gd name="connsiteY5" fmla="*/ 1287462 h 1689794"/>
                    <a:gd name="connsiteX0" fmla="*/ 41717 w 1860992"/>
                    <a:gd name="connsiteY0" fmla="*/ 1287462 h 1689794"/>
                    <a:gd name="connsiteX1" fmla="*/ 634920 w 1860992"/>
                    <a:gd name="connsiteY1" fmla="*/ 1546919 h 1689794"/>
                    <a:gd name="connsiteX2" fmla="*/ 1479991 w 1860992"/>
                    <a:gd name="connsiteY2" fmla="*/ 896937 h 1689794"/>
                    <a:gd name="connsiteX3" fmla="*/ 1841942 w 1860992"/>
                    <a:gd name="connsiteY3" fmla="*/ 430212 h 1689794"/>
                    <a:gd name="connsiteX4" fmla="*/ 1365692 w 1860992"/>
                    <a:gd name="connsiteY4" fmla="*/ 1587 h 1689794"/>
                    <a:gd name="connsiteX5" fmla="*/ 384617 w 1860992"/>
                    <a:gd name="connsiteY5" fmla="*/ 420687 h 1689794"/>
                    <a:gd name="connsiteX6" fmla="*/ 41717 w 1860992"/>
                    <a:gd name="connsiteY6" fmla="*/ 1287462 h 1689794"/>
                    <a:gd name="connsiteX0" fmla="*/ 41717 w 1843724"/>
                    <a:gd name="connsiteY0" fmla="*/ 1287462 h 1689794"/>
                    <a:gd name="connsiteX1" fmla="*/ 634920 w 1843724"/>
                    <a:gd name="connsiteY1" fmla="*/ 1546919 h 1689794"/>
                    <a:gd name="connsiteX2" fmla="*/ 1355000 w 1843724"/>
                    <a:gd name="connsiteY2" fmla="*/ 466799 h 1689794"/>
                    <a:gd name="connsiteX3" fmla="*/ 1841942 w 1843724"/>
                    <a:gd name="connsiteY3" fmla="*/ 430212 h 1689794"/>
                    <a:gd name="connsiteX4" fmla="*/ 1365692 w 1843724"/>
                    <a:gd name="connsiteY4" fmla="*/ 1587 h 1689794"/>
                    <a:gd name="connsiteX5" fmla="*/ 384617 w 1843724"/>
                    <a:gd name="connsiteY5" fmla="*/ 420687 h 1689794"/>
                    <a:gd name="connsiteX6" fmla="*/ 41717 w 1843724"/>
                    <a:gd name="connsiteY6" fmla="*/ 1287462 h 1689794"/>
                    <a:gd name="connsiteX0" fmla="*/ 41717 w 1843724"/>
                    <a:gd name="connsiteY0" fmla="*/ 1287462 h 1689794"/>
                    <a:gd name="connsiteX1" fmla="*/ 634920 w 1843724"/>
                    <a:gd name="connsiteY1" fmla="*/ 1546919 h 1689794"/>
                    <a:gd name="connsiteX2" fmla="*/ 1355000 w 1843724"/>
                    <a:gd name="connsiteY2" fmla="*/ 466799 h 1689794"/>
                    <a:gd name="connsiteX3" fmla="*/ 1841942 w 1843724"/>
                    <a:gd name="connsiteY3" fmla="*/ 430212 h 1689794"/>
                    <a:gd name="connsiteX4" fmla="*/ 1365692 w 1843724"/>
                    <a:gd name="connsiteY4" fmla="*/ 1587 h 1689794"/>
                    <a:gd name="connsiteX5" fmla="*/ 384617 w 1843724"/>
                    <a:gd name="connsiteY5" fmla="*/ 420687 h 1689794"/>
                    <a:gd name="connsiteX6" fmla="*/ 41717 w 1843724"/>
                    <a:gd name="connsiteY6" fmla="*/ 1287462 h 1689794"/>
                    <a:gd name="connsiteX0" fmla="*/ 41717 w 1855725"/>
                    <a:gd name="connsiteY0" fmla="*/ 1287462 h 1689794"/>
                    <a:gd name="connsiteX1" fmla="*/ 634920 w 1855725"/>
                    <a:gd name="connsiteY1" fmla="*/ 1546919 h 1689794"/>
                    <a:gd name="connsiteX2" fmla="*/ 1282992 w 1855725"/>
                    <a:gd name="connsiteY2" fmla="*/ 322783 h 1689794"/>
                    <a:gd name="connsiteX3" fmla="*/ 1841942 w 1855725"/>
                    <a:gd name="connsiteY3" fmla="*/ 430212 h 1689794"/>
                    <a:gd name="connsiteX4" fmla="*/ 1365692 w 1855725"/>
                    <a:gd name="connsiteY4" fmla="*/ 1587 h 1689794"/>
                    <a:gd name="connsiteX5" fmla="*/ 384617 w 1855725"/>
                    <a:gd name="connsiteY5" fmla="*/ 420687 h 1689794"/>
                    <a:gd name="connsiteX6" fmla="*/ 41717 w 1855725"/>
                    <a:gd name="connsiteY6" fmla="*/ 1287462 h 1689794"/>
                    <a:gd name="connsiteX0" fmla="*/ 41717 w 1876164"/>
                    <a:gd name="connsiteY0" fmla="*/ 1287462 h 1689794"/>
                    <a:gd name="connsiteX1" fmla="*/ 634920 w 1876164"/>
                    <a:gd name="connsiteY1" fmla="*/ 1546919 h 1689794"/>
                    <a:gd name="connsiteX2" fmla="*/ 1571024 w 1876164"/>
                    <a:gd name="connsiteY2" fmla="*/ 538807 h 1689794"/>
                    <a:gd name="connsiteX3" fmla="*/ 1841942 w 1876164"/>
                    <a:gd name="connsiteY3" fmla="*/ 430212 h 1689794"/>
                    <a:gd name="connsiteX4" fmla="*/ 1365692 w 1876164"/>
                    <a:gd name="connsiteY4" fmla="*/ 1587 h 1689794"/>
                    <a:gd name="connsiteX5" fmla="*/ 384617 w 1876164"/>
                    <a:gd name="connsiteY5" fmla="*/ 420687 h 1689794"/>
                    <a:gd name="connsiteX6" fmla="*/ 41717 w 1876164"/>
                    <a:gd name="connsiteY6" fmla="*/ 1287462 h 1689794"/>
                    <a:gd name="connsiteX0" fmla="*/ 53718 w 1888165"/>
                    <a:gd name="connsiteY0" fmla="*/ 1287462 h 1761802"/>
                    <a:gd name="connsiteX1" fmla="*/ 718928 w 1888165"/>
                    <a:gd name="connsiteY1" fmla="*/ 1618927 h 1761802"/>
                    <a:gd name="connsiteX2" fmla="*/ 1583025 w 1888165"/>
                    <a:gd name="connsiteY2" fmla="*/ 538807 h 1761802"/>
                    <a:gd name="connsiteX3" fmla="*/ 1853943 w 1888165"/>
                    <a:gd name="connsiteY3" fmla="*/ 430212 h 1761802"/>
                    <a:gd name="connsiteX4" fmla="*/ 1377693 w 1888165"/>
                    <a:gd name="connsiteY4" fmla="*/ 1587 h 1761802"/>
                    <a:gd name="connsiteX5" fmla="*/ 396618 w 1888165"/>
                    <a:gd name="connsiteY5" fmla="*/ 420687 h 1761802"/>
                    <a:gd name="connsiteX6" fmla="*/ 53718 w 1888165"/>
                    <a:gd name="connsiteY6" fmla="*/ 1287462 h 1761802"/>
                    <a:gd name="connsiteX0" fmla="*/ 53718 w 1888165"/>
                    <a:gd name="connsiteY0" fmla="*/ 1287462 h 1761802"/>
                    <a:gd name="connsiteX1" fmla="*/ 718928 w 1888165"/>
                    <a:gd name="connsiteY1" fmla="*/ 1618927 h 1761802"/>
                    <a:gd name="connsiteX2" fmla="*/ 1583025 w 1888165"/>
                    <a:gd name="connsiteY2" fmla="*/ 538807 h 1761802"/>
                    <a:gd name="connsiteX3" fmla="*/ 1853943 w 1888165"/>
                    <a:gd name="connsiteY3" fmla="*/ 430212 h 1761802"/>
                    <a:gd name="connsiteX4" fmla="*/ 1377693 w 1888165"/>
                    <a:gd name="connsiteY4" fmla="*/ 1587 h 1761802"/>
                    <a:gd name="connsiteX5" fmla="*/ 396618 w 1888165"/>
                    <a:gd name="connsiteY5" fmla="*/ 420687 h 1761802"/>
                    <a:gd name="connsiteX6" fmla="*/ 53718 w 1888165"/>
                    <a:gd name="connsiteY6" fmla="*/ 1287462 h 1761802"/>
                    <a:gd name="connsiteX0" fmla="*/ 53718 w 1888165"/>
                    <a:gd name="connsiteY0" fmla="*/ 1287462 h 1706006"/>
                    <a:gd name="connsiteX1" fmla="*/ 718928 w 1888165"/>
                    <a:gd name="connsiteY1" fmla="*/ 1618927 h 1706006"/>
                    <a:gd name="connsiteX2" fmla="*/ 1583025 w 1888165"/>
                    <a:gd name="connsiteY2" fmla="*/ 538807 h 1706006"/>
                    <a:gd name="connsiteX3" fmla="*/ 1853943 w 1888165"/>
                    <a:gd name="connsiteY3" fmla="*/ 430212 h 1706006"/>
                    <a:gd name="connsiteX4" fmla="*/ 1377693 w 1888165"/>
                    <a:gd name="connsiteY4" fmla="*/ 1587 h 1706006"/>
                    <a:gd name="connsiteX5" fmla="*/ 396618 w 1888165"/>
                    <a:gd name="connsiteY5" fmla="*/ 420687 h 1706006"/>
                    <a:gd name="connsiteX6" fmla="*/ 53718 w 1888165"/>
                    <a:gd name="connsiteY6" fmla="*/ 1287462 h 1706006"/>
                    <a:gd name="connsiteX0" fmla="*/ 53718 w 1888165"/>
                    <a:gd name="connsiteY0" fmla="*/ 1287462 h 1618927"/>
                    <a:gd name="connsiteX1" fmla="*/ 718928 w 1888165"/>
                    <a:gd name="connsiteY1" fmla="*/ 1618927 h 1618927"/>
                    <a:gd name="connsiteX2" fmla="*/ 1583025 w 1888165"/>
                    <a:gd name="connsiteY2" fmla="*/ 538807 h 1618927"/>
                    <a:gd name="connsiteX3" fmla="*/ 1853943 w 1888165"/>
                    <a:gd name="connsiteY3" fmla="*/ 430212 h 1618927"/>
                    <a:gd name="connsiteX4" fmla="*/ 1377693 w 1888165"/>
                    <a:gd name="connsiteY4" fmla="*/ 1587 h 1618927"/>
                    <a:gd name="connsiteX5" fmla="*/ 396618 w 1888165"/>
                    <a:gd name="connsiteY5" fmla="*/ 420687 h 1618927"/>
                    <a:gd name="connsiteX6" fmla="*/ 53718 w 1888165"/>
                    <a:gd name="connsiteY6" fmla="*/ 1287462 h 1618927"/>
                    <a:gd name="connsiteX0" fmla="*/ 5223 w 1839670"/>
                    <a:gd name="connsiteY0" fmla="*/ 1287462 h 1780287"/>
                    <a:gd name="connsiteX1" fmla="*/ 379464 w 1839670"/>
                    <a:gd name="connsiteY1" fmla="*/ 1506969 h 1780287"/>
                    <a:gd name="connsiteX2" fmla="*/ 670433 w 1839670"/>
                    <a:gd name="connsiteY2" fmla="*/ 1618927 h 1780287"/>
                    <a:gd name="connsiteX3" fmla="*/ 1534530 w 1839670"/>
                    <a:gd name="connsiteY3" fmla="*/ 538807 h 1780287"/>
                    <a:gd name="connsiteX4" fmla="*/ 1805448 w 1839670"/>
                    <a:gd name="connsiteY4" fmla="*/ 430212 h 1780287"/>
                    <a:gd name="connsiteX5" fmla="*/ 1329198 w 1839670"/>
                    <a:gd name="connsiteY5" fmla="*/ 1587 h 1780287"/>
                    <a:gd name="connsiteX6" fmla="*/ 348123 w 1839670"/>
                    <a:gd name="connsiteY6" fmla="*/ 420687 h 1780287"/>
                    <a:gd name="connsiteX7" fmla="*/ 5223 w 1839670"/>
                    <a:gd name="connsiteY7" fmla="*/ 1287462 h 1780287"/>
                    <a:gd name="connsiteX0" fmla="*/ 500 w 1834947"/>
                    <a:gd name="connsiteY0" fmla="*/ 1287462 h 1780287"/>
                    <a:gd name="connsiteX1" fmla="*/ 346402 w 1834947"/>
                    <a:gd name="connsiteY1" fmla="*/ 1405350 h 1780287"/>
                    <a:gd name="connsiteX2" fmla="*/ 665710 w 1834947"/>
                    <a:gd name="connsiteY2" fmla="*/ 1618927 h 1780287"/>
                    <a:gd name="connsiteX3" fmla="*/ 1529807 w 1834947"/>
                    <a:gd name="connsiteY3" fmla="*/ 538807 h 1780287"/>
                    <a:gd name="connsiteX4" fmla="*/ 1800725 w 1834947"/>
                    <a:gd name="connsiteY4" fmla="*/ 430212 h 1780287"/>
                    <a:gd name="connsiteX5" fmla="*/ 1324475 w 1834947"/>
                    <a:gd name="connsiteY5" fmla="*/ 1587 h 1780287"/>
                    <a:gd name="connsiteX6" fmla="*/ 343400 w 1834947"/>
                    <a:gd name="connsiteY6" fmla="*/ 420687 h 1780287"/>
                    <a:gd name="connsiteX7" fmla="*/ 500 w 1834947"/>
                    <a:gd name="connsiteY7" fmla="*/ 1287462 h 1780287"/>
                    <a:gd name="connsiteX0" fmla="*/ 500 w 1834947"/>
                    <a:gd name="connsiteY0" fmla="*/ 1287462 h 1780287"/>
                    <a:gd name="connsiteX1" fmla="*/ 346402 w 1834947"/>
                    <a:gd name="connsiteY1" fmla="*/ 1405350 h 1780287"/>
                    <a:gd name="connsiteX2" fmla="*/ 665710 w 1834947"/>
                    <a:gd name="connsiteY2" fmla="*/ 1618927 h 1780287"/>
                    <a:gd name="connsiteX3" fmla="*/ 1529807 w 1834947"/>
                    <a:gd name="connsiteY3" fmla="*/ 538807 h 1780287"/>
                    <a:gd name="connsiteX4" fmla="*/ 1800725 w 1834947"/>
                    <a:gd name="connsiteY4" fmla="*/ 430212 h 1780287"/>
                    <a:gd name="connsiteX5" fmla="*/ 1324475 w 1834947"/>
                    <a:gd name="connsiteY5" fmla="*/ 1587 h 1780287"/>
                    <a:gd name="connsiteX6" fmla="*/ 343400 w 1834947"/>
                    <a:gd name="connsiteY6" fmla="*/ 420687 h 1780287"/>
                    <a:gd name="connsiteX7" fmla="*/ 500 w 1834947"/>
                    <a:gd name="connsiteY7" fmla="*/ 1287462 h 1780287"/>
                    <a:gd name="connsiteX0" fmla="*/ 500 w 1834947"/>
                    <a:gd name="connsiteY0" fmla="*/ 1287462 h 1780287"/>
                    <a:gd name="connsiteX1" fmla="*/ 346402 w 1834947"/>
                    <a:gd name="connsiteY1" fmla="*/ 1405350 h 1780287"/>
                    <a:gd name="connsiteX2" fmla="*/ 665710 w 1834947"/>
                    <a:gd name="connsiteY2" fmla="*/ 1618927 h 1780287"/>
                    <a:gd name="connsiteX3" fmla="*/ 1529807 w 1834947"/>
                    <a:gd name="connsiteY3" fmla="*/ 538807 h 1780287"/>
                    <a:gd name="connsiteX4" fmla="*/ 1800725 w 1834947"/>
                    <a:gd name="connsiteY4" fmla="*/ 430212 h 1780287"/>
                    <a:gd name="connsiteX5" fmla="*/ 1324475 w 1834947"/>
                    <a:gd name="connsiteY5" fmla="*/ 1587 h 1780287"/>
                    <a:gd name="connsiteX6" fmla="*/ 343400 w 1834947"/>
                    <a:gd name="connsiteY6" fmla="*/ 420687 h 1780287"/>
                    <a:gd name="connsiteX7" fmla="*/ 500 w 1834947"/>
                    <a:gd name="connsiteY7" fmla="*/ 1287462 h 1780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34947" h="1780287">
                      <a:moveTo>
                        <a:pt x="500" y="1287462"/>
                      </a:moveTo>
                      <a:cubicBezTo>
                        <a:pt x="1000" y="1451572"/>
                        <a:pt x="235534" y="1350106"/>
                        <a:pt x="346402" y="1405350"/>
                      </a:cubicBezTo>
                      <a:cubicBezTo>
                        <a:pt x="457270" y="1460594"/>
                        <a:pt x="473199" y="1780287"/>
                        <a:pt x="665710" y="1618927"/>
                      </a:cubicBezTo>
                      <a:cubicBezTo>
                        <a:pt x="905422" y="1553840"/>
                        <a:pt x="1238695" y="627021"/>
                        <a:pt x="1529807" y="538807"/>
                      </a:cubicBezTo>
                      <a:cubicBezTo>
                        <a:pt x="1820919" y="450593"/>
                        <a:pt x="1834947" y="519749"/>
                        <a:pt x="1800725" y="430212"/>
                      </a:cubicBezTo>
                      <a:cubicBezTo>
                        <a:pt x="1766503" y="340675"/>
                        <a:pt x="1567362" y="3174"/>
                        <a:pt x="1324475" y="1587"/>
                      </a:cubicBezTo>
                      <a:cubicBezTo>
                        <a:pt x="1081588" y="0"/>
                        <a:pt x="564063" y="206375"/>
                        <a:pt x="343400" y="420687"/>
                      </a:cubicBezTo>
                      <a:cubicBezTo>
                        <a:pt x="122738" y="635000"/>
                        <a:pt x="0" y="1123352"/>
                        <a:pt x="500" y="128746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4000">
                      <a:sysClr val="window" lastClr="FFFFFF">
                        <a:alpha val="19000"/>
                      </a:sysClr>
                    </a:gs>
                    <a:gs pos="50000">
                      <a:sysClr val="window" lastClr="FFFFFF">
                        <a:alpha val="0"/>
                      </a:sysClr>
                    </a:gs>
                    <a:gs pos="100000">
                      <a:sysClr val="window" lastClr="FFFFFF">
                        <a:alpha val="0"/>
                      </a:sys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34" charset="-127"/>
                    <a:cs typeface="Arial" pitchFamily="34" charset="0"/>
                  </a:endParaRPr>
                </a:p>
              </p:txBody>
            </p:sp>
            <p:sp>
              <p:nvSpPr>
                <p:cNvPr id="26" name="자유형 16"/>
                <p:cNvSpPr/>
                <p:nvPr/>
              </p:nvSpPr>
              <p:spPr>
                <a:xfrm rot="5839189">
                  <a:off x="4992668" y="4233137"/>
                  <a:ext cx="1574505" cy="1185188"/>
                </a:xfrm>
                <a:custGeom>
                  <a:avLst/>
                  <a:gdLst>
                    <a:gd name="connsiteX0" fmla="*/ 0 w 2171700"/>
                    <a:gd name="connsiteY0" fmla="*/ 1038225 h 1914525"/>
                    <a:gd name="connsiteX1" fmla="*/ 390525 w 2171700"/>
                    <a:gd name="connsiteY1" fmla="*/ 1571625 h 1914525"/>
                    <a:gd name="connsiteX2" fmla="*/ 819150 w 2171700"/>
                    <a:gd name="connsiteY2" fmla="*/ 1914525 h 1914525"/>
                    <a:gd name="connsiteX3" fmla="*/ 1409700 w 2171700"/>
                    <a:gd name="connsiteY3" fmla="*/ 1771650 h 1914525"/>
                    <a:gd name="connsiteX4" fmla="*/ 1876425 w 2171700"/>
                    <a:gd name="connsiteY4" fmla="*/ 1371600 h 1914525"/>
                    <a:gd name="connsiteX5" fmla="*/ 2171700 w 2171700"/>
                    <a:gd name="connsiteY5" fmla="*/ 752475 h 1914525"/>
                    <a:gd name="connsiteX6" fmla="*/ 2105025 w 2171700"/>
                    <a:gd name="connsiteY6" fmla="*/ 0 h 1914525"/>
                    <a:gd name="connsiteX7" fmla="*/ 1990725 w 2171700"/>
                    <a:gd name="connsiteY7" fmla="*/ 209550 h 1914525"/>
                    <a:gd name="connsiteX8" fmla="*/ 1733550 w 2171700"/>
                    <a:gd name="connsiteY8" fmla="*/ 514350 h 1914525"/>
                    <a:gd name="connsiteX9" fmla="*/ 1428750 w 2171700"/>
                    <a:gd name="connsiteY9" fmla="*/ 533400 h 1914525"/>
                    <a:gd name="connsiteX10" fmla="*/ 790575 w 2171700"/>
                    <a:gd name="connsiteY10" fmla="*/ 942975 h 1914525"/>
                    <a:gd name="connsiteX11" fmla="*/ 209550 w 2171700"/>
                    <a:gd name="connsiteY11" fmla="*/ 1047750 h 1914525"/>
                    <a:gd name="connsiteX12" fmla="*/ 0 w 2171700"/>
                    <a:gd name="connsiteY12" fmla="*/ 1038225 h 1914525"/>
                    <a:gd name="connsiteX0" fmla="*/ 30162 w 2201862"/>
                    <a:gd name="connsiteY0" fmla="*/ 1038225 h 1914525"/>
                    <a:gd name="connsiteX1" fmla="*/ 420687 w 2201862"/>
                    <a:gd name="connsiteY1" fmla="*/ 1571625 h 1914525"/>
                    <a:gd name="connsiteX2" fmla="*/ 849312 w 2201862"/>
                    <a:gd name="connsiteY2" fmla="*/ 1914525 h 1914525"/>
                    <a:gd name="connsiteX3" fmla="*/ 1439862 w 2201862"/>
                    <a:gd name="connsiteY3" fmla="*/ 1771650 h 1914525"/>
                    <a:gd name="connsiteX4" fmla="*/ 1906587 w 2201862"/>
                    <a:gd name="connsiteY4" fmla="*/ 1371600 h 1914525"/>
                    <a:gd name="connsiteX5" fmla="*/ 2201862 w 2201862"/>
                    <a:gd name="connsiteY5" fmla="*/ 752475 h 1914525"/>
                    <a:gd name="connsiteX6" fmla="*/ 2135187 w 2201862"/>
                    <a:gd name="connsiteY6" fmla="*/ 0 h 1914525"/>
                    <a:gd name="connsiteX7" fmla="*/ 2020887 w 2201862"/>
                    <a:gd name="connsiteY7" fmla="*/ 209550 h 1914525"/>
                    <a:gd name="connsiteX8" fmla="*/ 1763712 w 2201862"/>
                    <a:gd name="connsiteY8" fmla="*/ 514350 h 1914525"/>
                    <a:gd name="connsiteX9" fmla="*/ 1458912 w 2201862"/>
                    <a:gd name="connsiteY9" fmla="*/ 533400 h 1914525"/>
                    <a:gd name="connsiteX10" fmla="*/ 820737 w 2201862"/>
                    <a:gd name="connsiteY10" fmla="*/ 942975 h 1914525"/>
                    <a:gd name="connsiteX11" fmla="*/ 239712 w 2201862"/>
                    <a:gd name="connsiteY11" fmla="*/ 1047750 h 1914525"/>
                    <a:gd name="connsiteX12" fmla="*/ 30162 w 2201862"/>
                    <a:gd name="connsiteY12" fmla="*/ 1038225 h 1914525"/>
                    <a:gd name="connsiteX0" fmla="*/ 30162 w 2201862"/>
                    <a:gd name="connsiteY0" fmla="*/ 1038225 h 1914525"/>
                    <a:gd name="connsiteX1" fmla="*/ 420687 w 2201862"/>
                    <a:gd name="connsiteY1" fmla="*/ 1571625 h 1914525"/>
                    <a:gd name="connsiteX2" fmla="*/ 849312 w 2201862"/>
                    <a:gd name="connsiteY2" fmla="*/ 1914525 h 1914525"/>
                    <a:gd name="connsiteX3" fmla="*/ 1439862 w 2201862"/>
                    <a:gd name="connsiteY3" fmla="*/ 1771650 h 1914525"/>
                    <a:gd name="connsiteX4" fmla="*/ 1906587 w 2201862"/>
                    <a:gd name="connsiteY4" fmla="*/ 1371600 h 1914525"/>
                    <a:gd name="connsiteX5" fmla="*/ 2201862 w 2201862"/>
                    <a:gd name="connsiteY5" fmla="*/ 752475 h 1914525"/>
                    <a:gd name="connsiteX6" fmla="*/ 2135187 w 2201862"/>
                    <a:gd name="connsiteY6" fmla="*/ 0 h 1914525"/>
                    <a:gd name="connsiteX7" fmla="*/ 2020887 w 2201862"/>
                    <a:gd name="connsiteY7" fmla="*/ 209550 h 1914525"/>
                    <a:gd name="connsiteX8" fmla="*/ 1763712 w 2201862"/>
                    <a:gd name="connsiteY8" fmla="*/ 514350 h 1914525"/>
                    <a:gd name="connsiteX9" fmla="*/ 1458912 w 2201862"/>
                    <a:gd name="connsiteY9" fmla="*/ 533400 h 1914525"/>
                    <a:gd name="connsiteX10" fmla="*/ 820737 w 2201862"/>
                    <a:gd name="connsiteY10" fmla="*/ 942975 h 1914525"/>
                    <a:gd name="connsiteX11" fmla="*/ 239712 w 2201862"/>
                    <a:gd name="connsiteY11" fmla="*/ 1047750 h 1914525"/>
                    <a:gd name="connsiteX12" fmla="*/ 30162 w 2201862"/>
                    <a:gd name="connsiteY12" fmla="*/ 1038225 h 1914525"/>
                    <a:gd name="connsiteX0" fmla="*/ 30162 w 2201862"/>
                    <a:gd name="connsiteY0" fmla="*/ 1038225 h 1914525"/>
                    <a:gd name="connsiteX1" fmla="*/ 420687 w 2201862"/>
                    <a:gd name="connsiteY1" fmla="*/ 1571625 h 1914525"/>
                    <a:gd name="connsiteX2" fmla="*/ 849312 w 2201862"/>
                    <a:gd name="connsiteY2" fmla="*/ 1914525 h 1914525"/>
                    <a:gd name="connsiteX3" fmla="*/ 1439862 w 2201862"/>
                    <a:gd name="connsiteY3" fmla="*/ 1771650 h 1914525"/>
                    <a:gd name="connsiteX4" fmla="*/ 1906587 w 2201862"/>
                    <a:gd name="connsiteY4" fmla="*/ 1371600 h 1914525"/>
                    <a:gd name="connsiteX5" fmla="*/ 2201862 w 2201862"/>
                    <a:gd name="connsiteY5" fmla="*/ 752475 h 1914525"/>
                    <a:gd name="connsiteX6" fmla="*/ 2135187 w 2201862"/>
                    <a:gd name="connsiteY6" fmla="*/ 0 h 1914525"/>
                    <a:gd name="connsiteX7" fmla="*/ 2020887 w 2201862"/>
                    <a:gd name="connsiteY7" fmla="*/ 209550 h 1914525"/>
                    <a:gd name="connsiteX8" fmla="*/ 1763712 w 2201862"/>
                    <a:gd name="connsiteY8" fmla="*/ 514350 h 1914525"/>
                    <a:gd name="connsiteX9" fmla="*/ 1458912 w 2201862"/>
                    <a:gd name="connsiteY9" fmla="*/ 533400 h 1914525"/>
                    <a:gd name="connsiteX10" fmla="*/ 820737 w 2201862"/>
                    <a:gd name="connsiteY10" fmla="*/ 942975 h 1914525"/>
                    <a:gd name="connsiteX11" fmla="*/ 239712 w 2201862"/>
                    <a:gd name="connsiteY11" fmla="*/ 1047750 h 1914525"/>
                    <a:gd name="connsiteX12" fmla="*/ 30162 w 2201862"/>
                    <a:gd name="connsiteY12" fmla="*/ 1038225 h 1914525"/>
                    <a:gd name="connsiteX0" fmla="*/ 30162 w 2201862"/>
                    <a:gd name="connsiteY0" fmla="*/ 1038225 h 1914525"/>
                    <a:gd name="connsiteX1" fmla="*/ 420687 w 2201862"/>
                    <a:gd name="connsiteY1" fmla="*/ 1571625 h 1914525"/>
                    <a:gd name="connsiteX2" fmla="*/ 849312 w 2201862"/>
                    <a:gd name="connsiteY2" fmla="*/ 1914525 h 1914525"/>
                    <a:gd name="connsiteX3" fmla="*/ 1439862 w 2201862"/>
                    <a:gd name="connsiteY3" fmla="*/ 1771650 h 1914525"/>
                    <a:gd name="connsiteX4" fmla="*/ 1906587 w 2201862"/>
                    <a:gd name="connsiteY4" fmla="*/ 1371600 h 1914525"/>
                    <a:gd name="connsiteX5" fmla="*/ 2201862 w 2201862"/>
                    <a:gd name="connsiteY5" fmla="*/ 752475 h 1914525"/>
                    <a:gd name="connsiteX6" fmla="*/ 2135187 w 2201862"/>
                    <a:gd name="connsiteY6" fmla="*/ 0 h 1914525"/>
                    <a:gd name="connsiteX7" fmla="*/ 2020887 w 2201862"/>
                    <a:gd name="connsiteY7" fmla="*/ 209550 h 1914525"/>
                    <a:gd name="connsiteX8" fmla="*/ 1763712 w 2201862"/>
                    <a:gd name="connsiteY8" fmla="*/ 514350 h 1914525"/>
                    <a:gd name="connsiteX9" fmla="*/ 1458912 w 2201862"/>
                    <a:gd name="connsiteY9" fmla="*/ 533400 h 1914525"/>
                    <a:gd name="connsiteX10" fmla="*/ 820737 w 2201862"/>
                    <a:gd name="connsiteY10" fmla="*/ 942975 h 1914525"/>
                    <a:gd name="connsiteX11" fmla="*/ 239712 w 2201862"/>
                    <a:gd name="connsiteY11" fmla="*/ 1047750 h 1914525"/>
                    <a:gd name="connsiteX12" fmla="*/ 30162 w 2201862"/>
                    <a:gd name="connsiteY12" fmla="*/ 1038225 h 1914525"/>
                    <a:gd name="connsiteX0" fmla="*/ 30162 w 2201862"/>
                    <a:gd name="connsiteY0" fmla="*/ 1128712 h 2005012"/>
                    <a:gd name="connsiteX1" fmla="*/ 420687 w 2201862"/>
                    <a:gd name="connsiteY1" fmla="*/ 1662112 h 2005012"/>
                    <a:gd name="connsiteX2" fmla="*/ 849312 w 2201862"/>
                    <a:gd name="connsiteY2" fmla="*/ 2005012 h 2005012"/>
                    <a:gd name="connsiteX3" fmla="*/ 1439862 w 2201862"/>
                    <a:gd name="connsiteY3" fmla="*/ 1862137 h 2005012"/>
                    <a:gd name="connsiteX4" fmla="*/ 1906587 w 2201862"/>
                    <a:gd name="connsiteY4" fmla="*/ 1462087 h 2005012"/>
                    <a:gd name="connsiteX5" fmla="*/ 2201862 w 2201862"/>
                    <a:gd name="connsiteY5" fmla="*/ 842962 h 2005012"/>
                    <a:gd name="connsiteX6" fmla="*/ 2135187 w 2201862"/>
                    <a:gd name="connsiteY6" fmla="*/ 90487 h 2005012"/>
                    <a:gd name="connsiteX7" fmla="*/ 2020887 w 2201862"/>
                    <a:gd name="connsiteY7" fmla="*/ 300037 h 2005012"/>
                    <a:gd name="connsiteX8" fmla="*/ 1763712 w 2201862"/>
                    <a:gd name="connsiteY8" fmla="*/ 604837 h 2005012"/>
                    <a:gd name="connsiteX9" fmla="*/ 1458912 w 2201862"/>
                    <a:gd name="connsiteY9" fmla="*/ 623887 h 2005012"/>
                    <a:gd name="connsiteX10" fmla="*/ 820737 w 2201862"/>
                    <a:gd name="connsiteY10" fmla="*/ 1033462 h 2005012"/>
                    <a:gd name="connsiteX11" fmla="*/ 239712 w 2201862"/>
                    <a:gd name="connsiteY11" fmla="*/ 1138237 h 2005012"/>
                    <a:gd name="connsiteX12" fmla="*/ 30162 w 2201862"/>
                    <a:gd name="connsiteY12" fmla="*/ 1128712 h 2005012"/>
                    <a:gd name="connsiteX0" fmla="*/ 30162 w 2239962"/>
                    <a:gd name="connsiteY0" fmla="*/ 1128712 h 2005012"/>
                    <a:gd name="connsiteX1" fmla="*/ 420687 w 2239962"/>
                    <a:gd name="connsiteY1" fmla="*/ 1662112 h 2005012"/>
                    <a:gd name="connsiteX2" fmla="*/ 849312 w 2239962"/>
                    <a:gd name="connsiteY2" fmla="*/ 2005012 h 2005012"/>
                    <a:gd name="connsiteX3" fmla="*/ 1439862 w 2239962"/>
                    <a:gd name="connsiteY3" fmla="*/ 1862137 h 2005012"/>
                    <a:gd name="connsiteX4" fmla="*/ 1906587 w 2239962"/>
                    <a:gd name="connsiteY4" fmla="*/ 1462087 h 2005012"/>
                    <a:gd name="connsiteX5" fmla="*/ 2201862 w 2239962"/>
                    <a:gd name="connsiteY5" fmla="*/ 842962 h 2005012"/>
                    <a:gd name="connsiteX6" fmla="*/ 2135187 w 2239962"/>
                    <a:gd name="connsiteY6" fmla="*/ 90487 h 2005012"/>
                    <a:gd name="connsiteX7" fmla="*/ 2020887 w 2239962"/>
                    <a:gd name="connsiteY7" fmla="*/ 300037 h 2005012"/>
                    <a:gd name="connsiteX8" fmla="*/ 1763712 w 2239962"/>
                    <a:gd name="connsiteY8" fmla="*/ 604837 h 2005012"/>
                    <a:gd name="connsiteX9" fmla="*/ 1458912 w 2239962"/>
                    <a:gd name="connsiteY9" fmla="*/ 623887 h 2005012"/>
                    <a:gd name="connsiteX10" fmla="*/ 820737 w 2239962"/>
                    <a:gd name="connsiteY10" fmla="*/ 1033462 h 2005012"/>
                    <a:gd name="connsiteX11" fmla="*/ 239712 w 2239962"/>
                    <a:gd name="connsiteY11" fmla="*/ 1138237 h 2005012"/>
                    <a:gd name="connsiteX12" fmla="*/ 30162 w 2239962"/>
                    <a:gd name="connsiteY12" fmla="*/ 1128712 h 2005012"/>
                    <a:gd name="connsiteX0" fmla="*/ 30162 w 2239962"/>
                    <a:gd name="connsiteY0" fmla="*/ 1128712 h 2005012"/>
                    <a:gd name="connsiteX1" fmla="*/ 420687 w 2239962"/>
                    <a:gd name="connsiteY1" fmla="*/ 1662112 h 2005012"/>
                    <a:gd name="connsiteX2" fmla="*/ 849312 w 2239962"/>
                    <a:gd name="connsiteY2" fmla="*/ 2005012 h 2005012"/>
                    <a:gd name="connsiteX3" fmla="*/ 1439862 w 2239962"/>
                    <a:gd name="connsiteY3" fmla="*/ 1862137 h 2005012"/>
                    <a:gd name="connsiteX4" fmla="*/ 1906587 w 2239962"/>
                    <a:gd name="connsiteY4" fmla="*/ 1462087 h 2005012"/>
                    <a:gd name="connsiteX5" fmla="*/ 2201862 w 2239962"/>
                    <a:gd name="connsiteY5" fmla="*/ 842962 h 2005012"/>
                    <a:gd name="connsiteX6" fmla="*/ 2135187 w 2239962"/>
                    <a:gd name="connsiteY6" fmla="*/ 90487 h 2005012"/>
                    <a:gd name="connsiteX7" fmla="*/ 2020887 w 2239962"/>
                    <a:gd name="connsiteY7" fmla="*/ 300037 h 2005012"/>
                    <a:gd name="connsiteX8" fmla="*/ 1763712 w 2239962"/>
                    <a:gd name="connsiteY8" fmla="*/ 604837 h 2005012"/>
                    <a:gd name="connsiteX9" fmla="*/ 1458912 w 2239962"/>
                    <a:gd name="connsiteY9" fmla="*/ 623887 h 2005012"/>
                    <a:gd name="connsiteX10" fmla="*/ 820737 w 2239962"/>
                    <a:gd name="connsiteY10" fmla="*/ 1033462 h 2005012"/>
                    <a:gd name="connsiteX11" fmla="*/ 239712 w 2239962"/>
                    <a:gd name="connsiteY11" fmla="*/ 1138237 h 2005012"/>
                    <a:gd name="connsiteX12" fmla="*/ 30162 w 2239962"/>
                    <a:gd name="connsiteY12" fmla="*/ 1128712 h 2005012"/>
                    <a:gd name="connsiteX0" fmla="*/ 30162 w 2239962"/>
                    <a:gd name="connsiteY0" fmla="*/ 1128712 h 2038350"/>
                    <a:gd name="connsiteX1" fmla="*/ 420687 w 2239962"/>
                    <a:gd name="connsiteY1" fmla="*/ 1662112 h 2038350"/>
                    <a:gd name="connsiteX2" fmla="*/ 849312 w 2239962"/>
                    <a:gd name="connsiteY2" fmla="*/ 2005012 h 2038350"/>
                    <a:gd name="connsiteX3" fmla="*/ 1439862 w 2239962"/>
                    <a:gd name="connsiteY3" fmla="*/ 1862137 h 2038350"/>
                    <a:gd name="connsiteX4" fmla="*/ 1906587 w 2239962"/>
                    <a:gd name="connsiteY4" fmla="*/ 1462087 h 2038350"/>
                    <a:gd name="connsiteX5" fmla="*/ 2201862 w 2239962"/>
                    <a:gd name="connsiteY5" fmla="*/ 842962 h 2038350"/>
                    <a:gd name="connsiteX6" fmla="*/ 2135187 w 2239962"/>
                    <a:gd name="connsiteY6" fmla="*/ 90487 h 2038350"/>
                    <a:gd name="connsiteX7" fmla="*/ 2020887 w 2239962"/>
                    <a:gd name="connsiteY7" fmla="*/ 300037 h 2038350"/>
                    <a:gd name="connsiteX8" fmla="*/ 1763712 w 2239962"/>
                    <a:gd name="connsiteY8" fmla="*/ 604837 h 2038350"/>
                    <a:gd name="connsiteX9" fmla="*/ 1458912 w 2239962"/>
                    <a:gd name="connsiteY9" fmla="*/ 623887 h 2038350"/>
                    <a:gd name="connsiteX10" fmla="*/ 820737 w 2239962"/>
                    <a:gd name="connsiteY10" fmla="*/ 1033462 h 2038350"/>
                    <a:gd name="connsiteX11" fmla="*/ 239712 w 2239962"/>
                    <a:gd name="connsiteY11" fmla="*/ 1138237 h 2038350"/>
                    <a:gd name="connsiteX12" fmla="*/ 30162 w 2239962"/>
                    <a:gd name="connsiteY12" fmla="*/ 1128712 h 2038350"/>
                    <a:gd name="connsiteX0" fmla="*/ 30162 w 2239962"/>
                    <a:gd name="connsiteY0" fmla="*/ 1128712 h 2038350"/>
                    <a:gd name="connsiteX1" fmla="*/ 420687 w 2239962"/>
                    <a:gd name="connsiteY1" fmla="*/ 1662112 h 2038350"/>
                    <a:gd name="connsiteX2" fmla="*/ 849312 w 2239962"/>
                    <a:gd name="connsiteY2" fmla="*/ 2005012 h 2038350"/>
                    <a:gd name="connsiteX3" fmla="*/ 1439862 w 2239962"/>
                    <a:gd name="connsiteY3" fmla="*/ 1862137 h 2038350"/>
                    <a:gd name="connsiteX4" fmla="*/ 1906587 w 2239962"/>
                    <a:gd name="connsiteY4" fmla="*/ 1462087 h 2038350"/>
                    <a:gd name="connsiteX5" fmla="*/ 2201862 w 2239962"/>
                    <a:gd name="connsiteY5" fmla="*/ 842962 h 2038350"/>
                    <a:gd name="connsiteX6" fmla="*/ 2135187 w 2239962"/>
                    <a:gd name="connsiteY6" fmla="*/ 90487 h 2038350"/>
                    <a:gd name="connsiteX7" fmla="*/ 2020887 w 2239962"/>
                    <a:gd name="connsiteY7" fmla="*/ 300037 h 2038350"/>
                    <a:gd name="connsiteX8" fmla="*/ 1763712 w 2239962"/>
                    <a:gd name="connsiteY8" fmla="*/ 604837 h 2038350"/>
                    <a:gd name="connsiteX9" fmla="*/ 1458912 w 2239962"/>
                    <a:gd name="connsiteY9" fmla="*/ 623887 h 2038350"/>
                    <a:gd name="connsiteX10" fmla="*/ 820737 w 2239962"/>
                    <a:gd name="connsiteY10" fmla="*/ 1033462 h 2038350"/>
                    <a:gd name="connsiteX11" fmla="*/ 239712 w 2239962"/>
                    <a:gd name="connsiteY11" fmla="*/ 1138237 h 2038350"/>
                    <a:gd name="connsiteX12" fmla="*/ 30162 w 2239962"/>
                    <a:gd name="connsiteY12" fmla="*/ 1128712 h 2038350"/>
                    <a:gd name="connsiteX0" fmla="*/ 30162 w 2239962"/>
                    <a:gd name="connsiteY0" fmla="*/ 1128712 h 2038350"/>
                    <a:gd name="connsiteX1" fmla="*/ 420687 w 2239962"/>
                    <a:gd name="connsiteY1" fmla="*/ 1662112 h 2038350"/>
                    <a:gd name="connsiteX2" fmla="*/ 849312 w 2239962"/>
                    <a:gd name="connsiteY2" fmla="*/ 2005012 h 2038350"/>
                    <a:gd name="connsiteX3" fmla="*/ 1439862 w 2239962"/>
                    <a:gd name="connsiteY3" fmla="*/ 1862137 h 2038350"/>
                    <a:gd name="connsiteX4" fmla="*/ 1906587 w 2239962"/>
                    <a:gd name="connsiteY4" fmla="*/ 1462087 h 2038350"/>
                    <a:gd name="connsiteX5" fmla="*/ 2201862 w 2239962"/>
                    <a:gd name="connsiteY5" fmla="*/ 842962 h 2038350"/>
                    <a:gd name="connsiteX6" fmla="*/ 2135187 w 2239962"/>
                    <a:gd name="connsiteY6" fmla="*/ 90487 h 2038350"/>
                    <a:gd name="connsiteX7" fmla="*/ 2020887 w 2239962"/>
                    <a:gd name="connsiteY7" fmla="*/ 300037 h 2038350"/>
                    <a:gd name="connsiteX8" fmla="*/ 1763712 w 2239962"/>
                    <a:gd name="connsiteY8" fmla="*/ 604837 h 2038350"/>
                    <a:gd name="connsiteX9" fmla="*/ 1458912 w 2239962"/>
                    <a:gd name="connsiteY9" fmla="*/ 623887 h 2038350"/>
                    <a:gd name="connsiteX10" fmla="*/ 820737 w 2239962"/>
                    <a:gd name="connsiteY10" fmla="*/ 1033462 h 2038350"/>
                    <a:gd name="connsiteX11" fmla="*/ 239712 w 2239962"/>
                    <a:gd name="connsiteY11" fmla="*/ 1138237 h 2038350"/>
                    <a:gd name="connsiteX12" fmla="*/ 30162 w 2239962"/>
                    <a:gd name="connsiteY12" fmla="*/ 1128712 h 2038350"/>
                    <a:gd name="connsiteX0" fmla="*/ 30162 w 2239962"/>
                    <a:gd name="connsiteY0" fmla="*/ 1128712 h 2038350"/>
                    <a:gd name="connsiteX1" fmla="*/ 420687 w 2239962"/>
                    <a:gd name="connsiteY1" fmla="*/ 1662112 h 2038350"/>
                    <a:gd name="connsiteX2" fmla="*/ 849312 w 2239962"/>
                    <a:gd name="connsiteY2" fmla="*/ 2005012 h 2038350"/>
                    <a:gd name="connsiteX3" fmla="*/ 1439862 w 2239962"/>
                    <a:gd name="connsiteY3" fmla="*/ 1862137 h 2038350"/>
                    <a:gd name="connsiteX4" fmla="*/ 1906587 w 2239962"/>
                    <a:gd name="connsiteY4" fmla="*/ 1462087 h 2038350"/>
                    <a:gd name="connsiteX5" fmla="*/ 2201862 w 2239962"/>
                    <a:gd name="connsiteY5" fmla="*/ 842962 h 2038350"/>
                    <a:gd name="connsiteX6" fmla="*/ 2135187 w 2239962"/>
                    <a:gd name="connsiteY6" fmla="*/ 90487 h 2038350"/>
                    <a:gd name="connsiteX7" fmla="*/ 2020887 w 2239962"/>
                    <a:gd name="connsiteY7" fmla="*/ 300037 h 2038350"/>
                    <a:gd name="connsiteX8" fmla="*/ 1763712 w 2239962"/>
                    <a:gd name="connsiteY8" fmla="*/ 604837 h 2038350"/>
                    <a:gd name="connsiteX9" fmla="*/ 1458912 w 2239962"/>
                    <a:gd name="connsiteY9" fmla="*/ 623887 h 2038350"/>
                    <a:gd name="connsiteX10" fmla="*/ 820737 w 2239962"/>
                    <a:gd name="connsiteY10" fmla="*/ 1033462 h 2038350"/>
                    <a:gd name="connsiteX11" fmla="*/ 239712 w 2239962"/>
                    <a:gd name="connsiteY11" fmla="*/ 1138237 h 2038350"/>
                    <a:gd name="connsiteX12" fmla="*/ 30162 w 2239962"/>
                    <a:gd name="connsiteY12" fmla="*/ 1128712 h 2038350"/>
                    <a:gd name="connsiteX0" fmla="*/ 30162 w 2239962"/>
                    <a:gd name="connsiteY0" fmla="*/ 1128712 h 2038350"/>
                    <a:gd name="connsiteX1" fmla="*/ 420687 w 2239962"/>
                    <a:gd name="connsiteY1" fmla="*/ 1662112 h 2038350"/>
                    <a:gd name="connsiteX2" fmla="*/ 849312 w 2239962"/>
                    <a:gd name="connsiteY2" fmla="*/ 2005012 h 2038350"/>
                    <a:gd name="connsiteX3" fmla="*/ 1439862 w 2239962"/>
                    <a:gd name="connsiteY3" fmla="*/ 1862137 h 2038350"/>
                    <a:gd name="connsiteX4" fmla="*/ 1906587 w 2239962"/>
                    <a:gd name="connsiteY4" fmla="*/ 1462087 h 2038350"/>
                    <a:gd name="connsiteX5" fmla="*/ 2201862 w 2239962"/>
                    <a:gd name="connsiteY5" fmla="*/ 842962 h 2038350"/>
                    <a:gd name="connsiteX6" fmla="*/ 2135187 w 2239962"/>
                    <a:gd name="connsiteY6" fmla="*/ 90487 h 2038350"/>
                    <a:gd name="connsiteX7" fmla="*/ 2020887 w 2239962"/>
                    <a:gd name="connsiteY7" fmla="*/ 300037 h 2038350"/>
                    <a:gd name="connsiteX8" fmla="*/ 1763712 w 2239962"/>
                    <a:gd name="connsiteY8" fmla="*/ 604837 h 2038350"/>
                    <a:gd name="connsiteX9" fmla="*/ 1458912 w 2239962"/>
                    <a:gd name="connsiteY9" fmla="*/ 623887 h 2038350"/>
                    <a:gd name="connsiteX10" fmla="*/ 820737 w 2239962"/>
                    <a:gd name="connsiteY10" fmla="*/ 1033462 h 2038350"/>
                    <a:gd name="connsiteX11" fmla="*/ 239712 w 2239962"/>
                    <a:gd name="connsiteY11" fmla="*/ 1138237 h 2038350"/>
                    <a:gd name="connsiteX12" fmla="*/ 30162 w 2239962"/>
                    <a:gd name="connsiteY12" fmla="*/ 1128712 h 2038350"/>
                    <a:gd name="connsiteX0" fmla="*/ 30162 w 2239962"/>
                    <a:gd name="connsiteY0" fmla="*/ 1128712 h 2038350"/>
                    <a:gd name="connsiteX1" fmla="*/ 420687 w 2239962"/>
                    <a:gd name="connsiteY1" fmla="*/ 1662112 h 2038350"/>
                    <a:gd name="connsiteX2" fmla="*/ 849312 w 2239962"/>
                    <a:gd name="connsiteY2" fmla="*/ 2005012 h 2038350"/>
                    <a:gd name="connsiteX3" fmla="*/ 1439862 w 2239962"/>
                    <a:gd name="connsiteY3" fmla="*/ 1862137 h 2038350"/>
                    <a:gd name="connsiteX4" fmla="*/ 1906587 w 2239962"/>
                    <a:gd name="connsiteY4" fmla="*/ 1462087 h 2038350"/>
                    <a:gd name="connsiteX5" fmla="*/ 2201862 w 2239962"/>
                    <a:gd name="connsiteY5" fmla="*/ 842962 h 2038350"/>
                    <a:gd name="connsiteX6" fmla="*/ 2135187 w 2239962"/>
                    <a:gd name="connsiteY6" fmla="*/ 90487 h 2038350"/>
                    <a:gd name="connsiteX7" fmla="*/ 2020887 w 2239962"/>
                    <a:gd name="connsiteY7" fmla="*/ 300037 h 2038350"/>
                    <a:gd name="connsiteX8" fmla="*/ 1763712 w 2239962"/>
                    <a:gd name="connsiteY8" fmla="*/ 604837 h 2038350"/>
                    <a:gd name="connsiteX9" fmla="*/ 820737 w 2239962"/>
                    <a:gd name="connsiteY9" fmla="*/ 1033462 h 2038350"/>
                    <a:gd name="connsiteX10" fmla="*/ 239712 w 2239962"/>
                    <a:gd name="connsiteY10" fmla="*/ 1138237 h 2038350"/>
                    <a:gd name="connsiteX11" fmla="*/ 30162 w 2239962"/>
                    <a:gd name="connsiteY11" fmla="*/ 1128712 h 2038350"/>
                    <a:gd name="connsiteX0" fmla="*/ 30162 w 2239962"/>
                    <a:gd name="connsiteY0" fmla="*/ 1128712 h 2038350"/>
                    <a:gd name="connsiteX1" fmla="*/ 420687 w 2239962"/>
                    <a:gd name="connsiteY1" fmla="*/ 1662112 h 2038350"/>
                    <a:gd name="connsiteX2" fmla="*/ 849312 w 2239962"/>
                    <a:gd name="connsiteY2" fmla="*/ 2005012 h 2038350"/>
                    <a:gd name="connsiteX3" fmla="*/ 1439862 w 2239962"/>
                    <a:gd name="connsiteY3" fmla="*/ 1862137 h 2038350"/>
                    <a:gd name="connsiteX4" fmla="*/ 1906587 w 2239962"/>
                    <a:gd name="connsiteY4" fmla="*/ 1462087 h 2038350"/>
                    <a:gd name="connsiteX5" fmla="*/ 2201862 w 2239962"/>
                    <a:gd name="connsiteY5" fmla="*/ 842962 h 2038350"/>
                    <a:gd name="connsiteX6" fmla="*/ 2135187 w 2239962"/>
                    <a:gd name="connsiteY6" fmla="*/ 90487 h 2038350"/>
                    <a:gd name="connsiteX7" fmla="*/ 2020887 w 2239962"/>
                    <a:gd name="connsiteY7" fmla="*/ 300037 h 2038350"/>
                    <a:gd name="connsiteX8" fmla="*/ 1763712 w 2239962"/>
                    <a:gd name="connsiteY8" fmla="*/ 604837 h 2038350"/>
                    <a:gd name="connsiteX9" fmla="*/ 820737 w 2239962"/>
                    <a:gd name="connsiteY9" fmla="*/ 1033462 h 2038350"/>
                    <a:gd name="connsiteX10" fmla="*/ 239712 w 2239962"/>
                    <a:gd name="connsiteY10" fmla="*/ 1138237 h 2038350"/>
                    <a:gd name="connsiteX11" fmla="*/ 30162 w 2239962"/>
                    <a:gd name="connsiteY11" fmla="*/ 1128712 h 2038350"/>
                    <a:gd name="connsiteX0" fmla="*/ 30162 w 2220912"/>
                    <a:gd name="connsiteY0" fmla="*/ 868362 h 1778000"/>
                    <a:gd name="connsiteX1" fmla="*/ 420687 w 2220912"/>
                    <a:gd name="connsiteY1" fmla="*/ 1401762 h 1778000"/>
                    <a:gd name="connsiteX2" fmla="*/ 849312 w 2220912"/>
                    <a:gd name="connsiteY2" fmla="*/ 1744662 h 1778000"/>
                    <a:gd name="connsiteX3" fmla="*/ 1439862 w 2220912"/>
                    <a:gd name="connsiteY3" fmla="*/ 1601787 h 1778000"/>
                    <a:gd name="connsiteX4" fmla="*/ 1906587 w 2220912"/>
                    <a:gd name="connsiteY4" fmla="*/ 1201737 h 1778000"/>
                    <a:gd name="connsiteX5" fmla="*/ 2201862 w 2220912"/>
                    <a:gd name="connsiteY5" fmla="*/ 582612 h 1778000"/>
                    <a:gd name="connsiteX6" fmla="*/ 2020887 w 2220912"/>
                    <a:gd name="connsiteY6" fmla="*/ 39687 h 1778000"/>
                    <a:gd name="connsiteX7" fmla="*/ 1763712 w 2220912"/>
                    <a:gd name="connsiteY7" fmla="*/ 344487 h 1778000"/>
                    <a:gd name="connsiteX8" fmla="*/ 820737 w 2220912"/>
                    <a:gd name="connsiteY8" fmla="*/ 773112 h 1778000"/>
                    <a:gd name="connsiteX9" fmla="*/ 239712 w 2220912"/>
                    <a:gd name="connsiteY9" fmla="*/ 877887 h 1778000"/>
                    <a:gd name="connsiteX10" fmla="*/ 30162 w 2220912"/>
                    <a:gd name="connsiteY10" fmla="*/ 868362 h 1778000"/>
                    <a:gd name="connsiteX0" fmla="*/ 30162 w 2220912"/>
                    <a:gd name="connsiteY0" fmla="*/ 868362 h 1778000"/>
                    <a:gd name="connsiteX1" fmla="*/ 420687 w 2220912"/>
                    <a:gd name="connsiteY1" fmla="*/ 1401762 h 1778000"/>
                    <a:gd name="connsiteX2" fmla="*/ 849312 w 2220912"/>
                    <a:gd name="connsiteY2" fmla="*/ 1744662 h 1778000"/>
                    <a:gd name="connsiteX3" fmla="*/ 1439862 w 2220912"/>
                    <a:gd name="connsiteY3" fmla="*/ 1601787 h 1778000"/>
                    <a:gd name="connsiteX4" fmla="*/ 1906587 w 2220912"/>
                    <a:gd name="connsiteY4" fmla="*/ 1201737 h 1778000"/>
                    <a:gd name="connsiteX5" fmla="*/ 2201862 w 2220912"/>
                    <a:gd name="connsiteY5" fmla="*/ 582612 h 1778000"/>
                    <a:gd name="connsiteX6" fmla="*/ 2020887 w 2220912"/>
                    <a:gd name="connsiteY6" fmla="*/ 39687 h 1778000"/>
                    <a:gd name="connsiteX7" fmla="*/ 1763712 w 2220912"/>
                    <a:gd name="connsiteY7" fmla="*/ 344487 h 1778000"/>
                    <a:gd name="connsiteX8" fmla="*/ 820737 w 2220912"/>
                    <a:gd name="connsiteY8" fmla="*/ 773112 h 1778000"/>
                    <a:gd name="connsiteX9" fmla="*/ 239712 w 2220912"/>
                    <a:gd name="connsiteY9" fmla="*/ 877887 h 1778000"/>
                    <a:gd name="connsiteX10" fmla="*/ 30162 w 2220912"/>
                    <a:gd name="connsiteY10" fmla="*/ 868362 h 1778000"/>
                    <a:gd name="connsiteX0" fmla="*/ 30162 w 2312374"/>
                    <a:gd name="connsiteY0" fmla="*/ 869819 h 1779457"/>
                    <a:gd name="connsiteX1" fmla="*/ 420687 w 2312374"/>
                    <a:gd name="connsiteY1" fmla="*/ 1403219 h 1779457"/>
                    <a:gd name="connsiteX2" fmla="*/ 849312 w 2312374"/>
                    <a:gd name="connsiteY2" fmla="*/ 1746119 h 1779457"/>
                    <a:gd name="connsiteX3" fmla="*/ 1439862 w 2312374"/>
                    <a:gd name="connsiteY3" fmla="*/ 1603244 h 1779457"/>
                    <a:gd name="connsiteX4" fmla="*/ 1906587 w 2312374"/>
                    <a:gd name="connsiteY4" fmla="*/ 1203194 h 1779457"/>
                    <a:gd name="connsiteX5" fmla="*/ 2201862 w 2312374"/>
                    <a:gd name="connsiteY5" fmla="*/ 584069 h 1779457"/>
                    <a:gd name="connsiteX6" fmla="*/ 2239349 w 2312374"/>
                    <a:gd name="connsiteY6" fmla="*/ 39687 h 1779457"/>
                    <a:gd name="connsiteX7" fmla="*/ 1763712 w 2312374"/>
                    <a:gd name="connsiteY7" fmla="*/ 345944 h 1779457"/>
                    <a:gd name="connsiteX8" fmla="*/ 820737 w 2312374"/>
                    <a:gd name="connsiteY8" fmla="*/ 774569 h 1779457"/>
                    <a:gd name="connsiteX9" fmla="*/ 239712 w 2312374"/>
                    <a:gd name="connsiteY9" fmla="*/ 879344 h 1779457"/>
                    <a:gd name="connsiteX10" fmla="*/ 30162 w 2312374"/>
                    <a:gd name="connsiteY10" fmla="*/ 869819 h 1779457"/>
                    <a:gd name="connsiteX0" fmla="*/ 30162 w 2332627"/>
                    <a:gd name="connsiteY0" fmla="*/ 846217 h 1755855"/>
                    <a:gd name="connsiteX1" fmla="*/ 420687 w 2332627"/>
                    <a:gd name="connsiteY1" fmla="*/ 1379617 h 1755855"/>
                    <a:gd name="connsiteX2" fmla="*/ 849312 w 2332627"/>
                    <a:gd name="connsiteY2" fmla="*/ 1722517 h 1755855"/>
                    <a:gd name="connsiteX3" fmla="*/ 1439862 w 2332627"/>
                    <a:gd name="connsiteY3" fmla="*/ 1579642 h 1755855"/>
                    <a:gd name="connsiteX4" fmla="*/ 1906587 w 2332627"/>
                    <a:gd name="connsiteY4" fmla="*/ 1179592 h 1755855"/>
                    <a:gd name="connsiteX5" fmla="*/ 2201862 w 2332627"/>
                    <a:gd name="connsiteY5" fmla="*/ 560467 h 1755855"/>
                    <a:gd name="connsiteX6" fmla="*/ 2239349 w 2332627"/>
                    <a:gd name="connsiteY6" fmla="*/ 16085 h 1755855"/>
                    <a:gd name="connsiteX7" fmla="*/ 1642189 w 2332627"/>
                    <a:gd name="connsiteY7" fmla="*/ 463955 h 1755855"/>
                    <a:gd name="connsiteX8" fmla="*/ 820737 w 2332627"/>
                    <a:gd name="connsiteY8" fmla="*/ 750967 h 1755855"/>
                    <a:gd name="connsiteX9" fmla="*/ 239712 w 2332627"/>
                    <a:gd name="connsiteY9" fmla="*/ 855742 h 1755855"/>
                    <a:gd name="connsiteX10" fmla="*/ 30162 w 2332627"/>
                    <a:gd name="connsiteY10" fmla="*/ 846217 h 1755855"/>
                    <a:gd name="connsiteX0" fmla="*/ 30162 w 2332628"/>
                    <a:gd name="connsiteY0" fmla="*/ 846217 h 1755855"/>
                    <a:gd name="connsiteX1" fmla="*/ 420687 w 2332628"/>
                    <a:gd name="connsiteY1" fmla="*/ 1379617 h 1755855"/>
                    <a:gd name="connsiteX2" fmla="*/ 849312 w 2332628"/>
                    <a:gd name="connsiteY2" fmla="*/ 1722517 h 1755855"/>
                    <a:gd name="connsiteX3" fmla="*/ 1439862 w 2332628"/>
                    <a:gd name="connsiteY3" fmla="*/ 1579642 h 1755855"/>
                    <a:gd name="connsiteX4" fmla="*/ 1906587 w 2332628"/>
                    <a:gd name="connsiteY4" fmla="*/ 1179592 h 1755855"/>
                    <a:gd name="connsiteX5" fmla="*/ 2201862 w 2332628"/>
                    <a:gd name="connsiteY5" fmla="*/ 560467 h 1755855"/>
                    <a:gd name="connsiteX6" fmla="*/ 2239349 w 2332628"/>
                    <a:gd name="connsiteY6" fmla="*/ 16085 h 1755855"/>
                    <a:gd name="connsiteX7" fmla="*/ 1642189 w 2332628"/>
                    <a:gd name="connsiteY7" fmla="*/ 463955 h 1755855"/>
                    <a:gd name="connsiteX8" fmla="*/ 970384 w 2332628"/>
                    <a:gd name="connsiteY8" fmla="*/ 538600 h 1755855"/>
                    <a:gd name="connsiteX9" fmla="*/ 239712 w 2332628"/>
                    <a:gd name="connsiteY9" fmla="*/ 855742 h 1755855"/>
                    <a:gd name="connsiteX10" fmla="*/ 30162 w 2332628"/>
                    <a:gd name="connsiteY10" fmla="*/ 846217 h 1755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32628" h="1755855">
                      <a:moveTo>
                        <a:pt x="30162" y="846217"/>
                      </a:moveTo>
                      <a:cubicBezTo>
                        <a:pt x="60324" y="933529"/>
                        <a:pt x="284162" y="1233567"/>
                        <a:pt x="420687" y="1379617"/>
                      </a:cubicBezTo>
                      <a:cubicBezTo>
                        <a:pt x="557212" y="1525667"/>
                        <a:pt x="679449" y="1689179"/>
                        <a:pt x="849312" y="1722517"/>
                      </a:cubicBezTo>
                      <a:cubicBezTo>
                        <a:pt x="1019175" y="1755855"/>
                        <a:pt x="1263650" y="1670129"/>
                        <a:pt x="1439862" y="1579642"/>
                      </a:cubicBezTo>
                      <a:cubicBezTo>
                        <a:pt x="1616074" y="1489155"/>
                        <a:pt x="1779587" y="1349455"/>
                        <a:pt x="1906587" y="1179592"/>
                      </a:cubicBezTo>
                      <a:cubicBezTo>
                        <a:pt x="2033587" y="1009729"/>
                        <a:pt x="2146402" y="754385"/>
                        <a:pt x="2201862" y="560467"/>
                      </a:cubicBezTo>
                      <a:cubicBezTo>
                        <a:pt x="2257322" y="366549"/>
                        <a:pt x="2332628" y="32170"/>
                        <a:pt x="2239349" y="16085"/>
                      </a:cubicBezTo>
                      <a:cubicBezTo>
                        <a:pt x="2146070" y="0"/>
                        <a:pt x="1853683" y="376869"/>
                        <a:pt x="1642189" y="463955"/>
                      </a:cubicBezTo>
                      <a:cubicBezTo>
                        <a:pt x="1430695" y="551041"/>
                        <a:pt x="1204130" y="473302"/>
                        <a:pt x="970384" y="538600"/>
                      </a:cubicBezTo>
                      <a:cubicBezTo>
                        <a:pt x="736638" y="603898"/>
                        <a:pt x="396416" y="804472"/>
                        <a:pt x="239712" y="855742"/>
                      </a:cubicBezTo>
                      <a:cubicBezTo>
                        <a:pt x="83008" y="907012"/>
                        <a:pt x="0" y="758905"/>
                        <a:pt x="30162" y="8462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4000">
                      <a:sysClr val="window" lastClr="FFFFFF">
                        <a:alpha val="11000"/>
                      </a:sysClr>
                    </a:gs>
                    <a:gs pos="28000">
                      <a:sysClr val="window" lastClr="FFFFFF">
                        <a:alpha val="0"/>
                      </a:sysClr>
                    </a:gs>
                    <a:gs pos="0">
                      <a:sysClr val="window" lastClr="FFFFFF">
                        <a:alpha val="0"/>
                      </a:sysClr>
                    </a:gs>
                  </a:gsLst>
                  <a:lin ang="2700000" scaled="0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34" charset="-127"/>
                    <a:cs typeface="Arial" pitchFamily="34" charset="0"/>
                  </a:endParaRPr>
                </a:p>
              </p:txBody>
            </p:sp>
            <p:sp>
              <p:nvSpPr>
                <p:cNvPr id="27" name="Oval 26"/>
                <p:cNvSpPr>
                  <a:spLocks noChangeAspect="1" noChangeArrowheads="1"/>
                </p:cNvSpPr>
                <p:nvPr/>
              </p:nvSpPr>
              <p:spPr bwMode="auto">
                <a:xfrm rot="8100000">
                  <a:off x="6006543" y="4665226"/>
                  <a:ext cx="1550533" cy="831479"/>
                </a:xfrm>
                <a:prstGeom prst="ellipse">
                  <a:avLst/>
                </a:prstGeom>
                <a:gradFill rotWithShape="1">
                  <a:gsLst>
                    <a:gs pos="0">
                      <a:sysClr val="window" lastClr="FFFFFF">
                        <a:alpha val="33000"/>
                      </a:sysClr>
                    </a:gs>
                    <a:gs pos="20000">
                      <a:sysClr val="window" lastClr="FFFFFF">
                        <a:gamma/>
                        <a:shade val="46275"/>
                        <a:invGamma/>
                        <a:alpha val="0"/>
                      </a:sysClr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맑은 고딕" panose="020B0503020000020004" pitchFamily="34" charset="-127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15" name="TextBox 10">
              <a:extLst>
                <a:ext uri="{FF2B5EF4-FFF2-40B4-BE49-F238E27FC236}">
                  <a16:creationId xmlns:a16="http://schemas.microsoft.com/office/drawing/2014/main" id="{B5F2BD8A-33CA-DABF-E8C8-DCEA6A8976D5}"/>
                </a:ext>
              </a:extLst>
            </p:cNvPr>
            <p:cNvSpPr txBox="1"/>
            <p:nvPr/>
          </p:nvSpPr>
          <p:spPr>
            <a:xfrm>
              <a:off x="1578834" y="3655052"/>
              <a:ext cx="5423322" cy="32216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800" b="1" dirty="0"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สื่อสิ่งพิมพ์</a:t>
              </a:r>
              <a:endParaRPr lang="en-US" sz="4800" b="1" dirty="0">
                <a:latin typeface="Opun Mai Bold" panose="020B0604020202020204" charset="-34"/>
                <a:cs typeface="Opun Mai Bold" panose="020B0604020202020204" charset="-34"/>
                <a:sym typeface="Opun Mai Semi-Bold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800" b="1" dirty="0"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แบ่งออกได้หลายประเภท ดังนี้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B16E20-2F9D-BF68-4174-05E245D41942}"/>
              </a:ext>
            </a:extLst>
          </p:cNvPr>
          <p:cNvGrpSpPr/>
          <p:nvPr/>
        </p:nvGrpSpPr>
        <p:grpSpPr>
          <a:xfrm>
            <a:off x="6688254" y="2133763"/>
            <a:ext cx="10785090" cy="1488479"/>
            <a:chOff x="6688254" y="2133763"/>
            <a:chExt cx="10785090" cy="1488479"/>
          </a:xfrm>
        </p:grpSpPr>
        <p:sp>
          <p:nvSpPr>
            <p:cNvPr id="16" name="TextBox 10">
              <a:extLst>
                <a:ext uri="{FF2B5EF4-FFF2-40B4-BE49-F238E27FC236}">
                  <a16:creationId xmlns:a16="http://schemas.microsoft.com/office/drawing/2014/main" id="{83CA735C-C5C7-5504-EE12-C724B4B29FE7}"/>
                </a:ext>
              </a:extLst>
            </p:cNvPr>
            <p:cNvSpPr txBox="1"/>
            <p:nvPr/>
          </p:nvSpPr>
          <p:spPr>
            <a:xfrm>
              <a:off x="8009574" y="2133763"/>
              <a:ext cx="9463770" cy="8380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085850" algn="l"/>
                </a:tabLst>
                <a:defRPr/>
              </a:pPr>
              <a:r>
                <a:rPr lang="th-TH" sz="40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 การใช้ภาษาไทยในสื่อซีดีรอมและสื่อดีวีดีรอม</a:t>
              </a:r>
            </a:p>
          </p:txBody>
        </p:sp>
        <p:pic>
          <p:nvPicPr>
            <p:cNvPr id="29" name="รูปภาพ 19">
              <a:extLst>
                <a:ext uri="{FF2B5EF4-FFF2-40B4-BE49-F238E27FC236}">
                  <a16:creationId xmlns:a16="http://schemas.microsoft.com/office/drawing/2014/main" id="{4F1D7488-BA2C-34EB-65DE-7E839AF0D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511422">
              <a:off x="6688254" y="2648141"/>
              <a:ext cx="974101" cy="97410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787F5B5-861F-5870-23AD-675230814E05}"/>
              </a:ext>
            </a:extLst>
          </p:cNvPr>
          <p:cNvGrpSpPr/>
          <p:nvPr/>
        </p:nvGrpSpPr>
        <p:grpSpPr>
          <a:xfrm>
            <a:off x="7192738" y="3612169"/>
            <a:ext cx="10535275" cy="1177455"/>
            <a:chOff x="7192738" y="3612169"/>
            <a:chExt cx="10535275" cy="1177455"/>
          </a:xfrm>
        </p:grpSpPr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BDB49D8A-406E-E20B-565B-6361CA039EE4}"/>
                </a:ext>
              </a:extLst>
            </p:cNvPr>
            <p:cNvSpPr txBox="1"/>
            <p:nvPr/>
          </p:nvSpPr>
          <p:spPr>
            <a:xfrm>
              <a:off x="8610702" y="3612169"/>
              <a:ext cx="9117311" cy="8463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085850" algn="l"/>
                </a:tabLst>
                <a:defRPr/>
              </a:pPr>
              <a:r>
                <a:rPr lang="th-TH" sz="40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๓.๒	การใช้ภาษาไทยในสื่อ </a:t>
              </a:r>
              <a:r>
                <a:rPr lang="en-US" sz="40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PowerPoint</a:t>
              </a:r>
              <a:endPara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  <p:pic>
          <p:nvPicPr>
            <p:cNvPr id="30" name="รูปภาพ 19">
              <a:extLst>
                <a:ext uri="{FF2B5EF4-FFF2-40B4-BE49-F238E27FC236}">
                  <a16:creationId xmlns:a16="http://schemas.microsoft.com/office/drawing/2014/main" id="{969F9AE9-A391-1108-E21C-22F0FD5E5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4205">
              <a:off x="7192738" y="3815523"/>
              <a:ext cx="974101" cy="974101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F2A2CF8-60E6-5759-1C54-91D9BA0DFFFD}"/>
              </a:ext>
            </a:extLst>
          </p:cNvPr>
          <p:cNvGrpSpPr/>
          <p:nvPr/>
        </p:nvGrpSpPr>
        <p:grpSpPr>
          <a:xfrm>
            <a:off x="7403397" y="4985222"/>
            <a:ext cx="10353409" cy="974101"/>
            <a:chOff x="7403397" y="4985222"/>
            <a:chExt cx="10353409" cy="974101"/>
          </a:xfrm>
        </p:grpSpPr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425971F1-C434-9E4F-A81D-41CE0F7BAE53}"/>
                </a:ext>
              </a:extLst>
            </p:cNvPr>
            <p:cNvSpPr txBox="1"/>
            <p:nvPr/>
          </p:nvSpPr>
          <p:spPr>
            <a:xfrm>
              <a:off x="8776998" y="5157227"/>
              <a:ext cx="8979808" cy="6155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๓.๓	การใช้ภาษาไทยในหนังสืออิเล็กทรอนิกส์</a:t>
              </a:r>
            </a:p>
          </p:txBody>
        </p:sp>
        <p:pic>
          <p:nvPicPr>
            <p:cNvPr id="31" name="รูปภาพ 19">
              <a:extLst>
                <a:ext uri="{FF2B5EF4-FFF2-40B4-BE49-F238E27FC236}">
                  <a16:creationId xmlns:a16="http://schemas.microsoft.com/office/drawing/2014/main" id="{FEF58D2D-299F-4F93-BAA7-51E365122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608596">
              <a:off x="7403397" y="4985222"/>
              <a:ext cx="974101" cy="974101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FEE165E-4C5E-618E-3226-14CCEF07F489}"/>
              </a:ext>
            </a:extLst>
          </p:cNvPr>
          <p:cNvGrpSpPr/>
          <p:nvPr/>
        </p:nvGrpSpPr>
        <p:grpSpPr>
          <a:xfrm>
            <a:off x="7108014" y="6419669"/>
            <a:ext cx="9720775" cy="974101"/>
            <a:chOff x="7108014" y="6419669"/>
            <a:chExt cx="9071575" cy="974101"/>
          </a:xfrm>
        </p:grpSpPr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F68597F1-A578-6DEA-43B6-450C907860F5}"/>
                </a:ext>
              </a:extLst>
            </p:cNvPr>
            <p:cNvSpPr txBox="1"/>
            <p:nvPr/>
          </p:nvSpPr>
          <p:spPr>
            <a:xfrm>
              <a:off x="8377163" y="6552267"/>
              <a:ext cx="7802426" cy="8380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085850" algn="l"/>
                </a:tabLst>
                <a:defRPr/>
              </a:pPr>
              <a:r>
                <a:rPr lang="th-TH" sz="40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๓.๔	การใช้ภาษาไทยในสื่อวิทยุกระจายเสียง</a:t>
              </a:r>
            </a:p>
          </p:txBody>
        </p:sp>
        <p:pic>
          <p:nvPicPr>
            <p:cNvPr id="33" name="รูปภาพ 19">
              <a:extLst>
                <a:ext uri="{FF2B5EF4-FFF2-40B4-BE49-F238E27FC236}">
                  <a16:creationId xmlns:a16="http://schemas.microsoft.com/office/drawing/2014/main" id="{2B5E09B0-E8AB-CD9E-4DDB-F97D5ACC9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120041">
              <a:off x="7108014" y="6419669"/>
              <a:ext cx="974101" cy="97410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69A9C98-2AF6-F086-FA74-FA260EA3AE70}"/>
              </a:ext>
            </a:extLst>
          </p:cNvPr>
          <p:cNvGrpSpPr/>
          <p:nvPr/>
        </p:nvGrpSpPr>
        <p:grpSpPr>
          <a:xfrm>
            <a:off x="5890747" y="7793508"/>
            <a:ext cx="10048888" cy="1151837"/>
            <a:chOff x="5890747" y="7793508"/>
            <a:chExt cx="10048888" cy="1151837"/>
          </a:xfrm>
        </p:grpSpPr>
        <p:sp>
          <p:nvSpPr>
            <p:cNvPr id="19" name="TextBox 10">
              <a:extLst>
                <a:ext uri="{FF2B5EF4-FFF2-40B4-BE49-F238E27FC236}">
                  <a16:creationId xmlns:a16="http://schemas.microsoft.com/office/drawing/2014/main" id="{4DE81D09-D9A2-6146-EBFC-08AEC36A193E}"/>
                </a:ext>
              </a:extLst>
            </p:cNvPr>
            <p:cNvSpPr txBox="1"/>
            <p:nvPr/>
          </p:nvSpPr>
          <p:spPr>
            <a:xfrm>
              <a:off x="7201997" y="8098959"/>
              <a:ext cx="8737638" cy="8463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2050" algn="l"/>
                </a:tabLst>
                <a:defRPr/>
              </a:pPr>
              <a:r>
                <a:rPr lang="th-TH" sz="40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๓.๕	การใช้ภาษาไทยในสื่อโทรทัศน์</a:t>
              </a:r>
            </a:p>
          </p:txBody>
        </p:sp>
        <p:pic>
          <p:nvPicPr>
            <p:cNvPr id="34" name="รูปภาพ 19">
              <a:extLst>
                <a:ext uri="{FF2B5EF4-FFF2-40B4-BE49-F238E27FC236}">
                  <a16:creationId xmlns:a16="http://schemas.microsoft.com/office/drawing/2014/main" id="{91E20AD2-802D-3C99-9323-B365FB014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917114">
              <a:off x="5890747" y="7793508"/>
              <a:ext cx="974101" cy="9741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54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A478F81-4D91-95C2-8220-C41F9E25FB07}"/>
              </a:ext>
            </a:extLst>
          </p:cNvPr>
          <p:cNvGrpSpPr/>
          <p:nvPr/>
        </p:nvGrpSpPr>
        <p:grpSpPr>
          <a:xfrm>
            <a:off x="970374" y="394212"/>
            <a:ext cx="16250826" cy="1595874"/>
            <a:chOff x="1498598" y="2734462"/>
            <a:chExt cx="16250826" cy="159587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B76EB08-1586-AABD-1784-8D6F50B03178}"/>
                </a:ext>
              </a:extLst>
            </p:cNvPr>
            <p:cNvGrpSpPr/>
            <p:nvPr/>
          </p:nvGrpSpPr>
          <p:grpSpPr>
            <a:xfrm>
              <a:off x="1498598" y="2734462"/>
              <a:ext cx="15509564" cy="1514205"/>
              <a:chOff x="3557403" y="2614935"/>
              <a:chExt cx="7717501" cy="914802"/>
            </a:xfrm>
          </p:grpSpPr>
          <p:sp>
            <p:nvSpPr>
              <p:cNvPr id="10" name="Rounded Rectangle 73">
                <a:extLst>
                  <a:ext uri="{FF2B5EF4-FFF2-40B4-BE49-F238E27FC236}">
                    <a16:creationId xmlns:a16="http://schemas.microsoft.com/office/drawing/2014/main" id="{3110D5C5-2080-B9F3-D4BD-2920570E665C}"/>
                  </a:ext>
                </a:extLst>
              </p:cNvPr>
              <p:cNvSpPr/>
              <p:nvPr/>
            </p:nvSpPr>
            <p:spPr>
              <a:xfrm>
                <a:off x="3980072" y="2913012"/>
                <a:ext cx="7294832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1" name="Round Same Side Corner Rectangle 16">
                <a:extLst>
                  <a:ext uri="{FF2B5EF4-FFF2-40B4-BE49-F238E27FC236}">
                    <a16:creationId xmlns:a16="http://schemas.microsoft.com/office/drawing/2014/main" id="{9314E190-C442-1EEB-16A4-4859AAD8D2D9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2" name="Rounded Rectangle 2">
                <a:extLst>
                  <a:ext uri="{FF2B5EF4-FFF2-40B4-BE49-F238E27FC236}">
                    <a16:creationId xmlns:a16="http://schemas.microsoft.com/office/drawing/2014/main" id="{6CB313A4-5ED6-8DF3-58B7-0BD190F84CA3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5" name="TextBox 14">
              <a:extLst>
                <a:ext uri="{FF2B5EF4-FFF2-40B4-BE49-F238E27FC236}">
                  <a16:creationId xmlns:a16="http://schemas.microsoft.com/office/drawing/2014/main" id="{392B524A-CFAD-6406-BAC9-AED2FBFE4910}"/>
                </a:ext>
              </a:extLst>
            </p:cNvPr>
            <p:cNvSpPr txBox="1"/>
            <p:nvPr/>
          </p:nvSpPr>
          <p:spPr>
            <a:xfrm>
              <a:off x="4041438" y="2872245"/>
              <a:ext cx="13707986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1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ข้อดีของการสื่อสารผ่านสื่ออิเล็กทรอนิกส์</a:t>
              </a:r>
            </a:p>
          </p:txBody>
        </p:sp>
        <p:sp>
          <p:nvSpPr>
            <p:cNvPr id="9" name="TextBox 57">
              <a:extLst>
                <a:ext uri="{FF2B5EF4-FFF2-40B4-BE49-F238E27FC236}">
                  <a16:creationId xmlns:a16="http://schemas.microsoft.com/office/drawing/2014/main" id="{56EDBD23-52B2-33F0-9422-79CB53A311B5}"/>
                </a:ext>
              </a:extLst>
            </p:cNvPr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๔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6232B1D-FAB7-93DD-447F-4E5BA74E34DD}"/>
              </a:ext>
            </a:extLst>
          </p:cNvPr>
          <p:cNvGrpSpPr/>
          <p:nvPr/>
        </p:nvGrpSpPr>
        <p:grpSpPr>
          <a:xfrm>
            <a:off x="1232444" y="2217010"/>
            <a:ext cx="6400800" cy="6400800"/>
            <a:chOff x="1524000" y="2322024"/>
            <a:chExt cx="6400800" cy="640080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DB6A8E2-3647-A1FA-085E-CE6A5BE4C7F1}"/>
                </a:ext>
              </a:extLst>
            </p:cNvPr>
            <p:cNvGrpSpPr/>
            <p:nvPr/>
          </p:nvGrpSpPr>
          <p:grpSpPr>
            <a:xfrm>
              <a:off x="1524000" y="2322024"/>
              <a:ext cx="6400800" cy="6400800"/>
              <a:chOff x="11647451" y="6878234"/>
              <a:chExt cx="1966053" cy="1966053"/>
            </a:xfrm>
          </p:grpSpPr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8E02F821-DC73-44F1-AFE0-15CDB3CB96CB}"/>
                  </a:ext>
                </a:extLst>
              </p:cNvPr>
              <p:cNvSpPr/>
              <p:nvPr/>
            </p:nvSpPr>
            <p:spPr>
              <a:xfrm>
                <a:off x="11647451" y="6878234"/>
                <a:ext cx="1966053" cy="196605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DD174FC5-499F-4A6C-993F-2E90456E8D45}"/>
                  </a:ext>
                </a:extLst>
              </p:cNvPr>
              <p:cNvSpPr/>
              <p:nvPr/>
            </p:nvSpPr>
            <p:spPr>
              <a:xfrm>
                <a:off x="11771058" y="7003995"/>
                <a:ext cx="1716682" cy="1716682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73203AF9-C863-F309-BF8A-259765A70BED}"/>
                </a:ext>
              </a:extLst>
            </p:cNvPr>
            <p:cNvSpPr txBox="1"/>
            <p:nvPr/>
          </p:nvSpPr>
          <p:spPr>
            <a:xfrm>
              <a:off x="2085889" y="4206810"/>
              <a:ext cx="5257800" cy="25262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800" b="1" dirty="0">
                  <a:solidFill>
                    <a:srgbClr val="0070C0"/>
                  </a:solidFill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ข้อดีของ</a:t>
              </a:r>
              <a:endParaRPr lang="en-US" sz="4800" b="1" dirty="0">
                <a:solidFill>
                  <a:srgbClr val="0070C0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800" b="1" dirty="0">
                  <a:solidFill>
                    <a:srgbClr val="0070C0"/>
                  </a:solidFill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การสื่อสารผ่าน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800" b="1" dirty="0">
                  <a:solidFill>
                    <a:srgbClr val="0070C0"/>
                  </a:solidFill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สื่ออิเล็กทรอนิกส์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EA6985C-F9C5-0EB2-B66E-82923633A4E9}"/>
              </a:ext>
            </a:extLst>
          </p:cNvPr>
          <p:cNvGrpSpPr/>
          <p:nvPr/>
        </p:nvGrpSpPr>
        <p:grpSpPr>
          <a:xfrm>
            <a:off x="7124730" y="2460962"/>
            <a:ext cx="9930825" cy="1403461"/>
            <a:chOff x="7124730" y="2460962"/>
            <a:chExt cx="9930825" cy="1403461"/>
          </a:xfrm>
        </p:grpSpPr>
        <p:sp>
          <p:nvSpPr>
            <p:cNvPr id="19" name="TextBox 10">
              <a:extLst>
                <a:ext uri="{FF2B5EF4-FFF2-40B4-BE49-F238E27FC236}">
                  <a16:creationId xmlns:a16="http://schemas.microsoft.com/office/drawing/2014/main" id="{7F3902FA-E486-400F-513C-240E30DDF001}"/>
                </a:ext>
              </a:extLst>
            </p:cNvPr>
            <p:cNvSpPr txBox="1"/>
            <p:nvPr/>
          </p:nvSpPr>
          <p:spPr>
            <a:xfrm>
              <a:off x="8382000" y="2460962"/>
              <a:ext cx="8673555" cy="14034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๔.๑	ทำให้เกิดการสื่อสารในวงกว้าง</a:t>
              </a:r>
              <a:b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</a:br>
              <a:r>
                <a:rPr lang="en-US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</a:t>
              </a: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โดยไม่จำกัดเวลาและสถานที่</a:t>
              </a:r>
            </a:p>
          </p:txBody>
        </p:sp>
        <p:pic>
          <p:nvPicPr>
            <p:cNvPr id="16" name="รูปภาพ 19">
              <a:extLst>
                <a:ext uri="{FF2B5EF4-FFF2-40B4-BE49-F238E27FC236}">
                  <a16:creationId xmlns:a16="http://schemas.microsoft.com/office/drawing/2014/main" id="{0A497C43-F772-5790-825C-8946B3223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511422">
              <a:off x="7124730" y="2531595"/>
              <a:ext cx="974101" cy="97410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B27E0B-A001-71D6-9E2F-44E05824261B}"/>
              </a:ext>
            </a:extLst>
          </p:cNvPr>
          <p:cNvGrpSpPr/>
          <p:nvPr/>
        </p:nvGrpSpPr>
        <p:grpSpPr>
          <a:xfrm>
            <a:off x="7800889" y="3947968"/>
            <a:ext cx="9230890" cy="974101"/>
            <a:chOff x="7840171" y="3954677"/>
            <a:chExt cx="9230890" cy="974101"/>
          </a:xfrm>
        </p:grpSpPr>
        <p:pic>
          <p:nvPicPr>
            <p:cNvPr id="20" name="รูปภาพ 19">
              <a:extLst>
                <a:ext uri="{FF2B5EF4-FFF2-40B4-BE49-F238E27FC236}">
                  <a16:creationId xmlns:a16="http://schemas.microsoft.com/office/drawing/2014/main" id="{01BEBB49-E2C6-FF8F-11FE-6EEBBBF86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04368">
              <a:off x="7840171" y="3954677"/>
              <a:ext cx="974101" cy="97410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789015-049A-DB42-CC21-F0DF500A7BA2}"/>
                </a:ext>
              </a:extLst>
            </p:cNvPr>
            <p:cNvSpPr txBox="1"/>
            <p:nvPr/>
          </p:nvSpPr>
          <p:spPr>
            <a:xfrm>
              <a:off x="9166119" y="4088720"/>
              <a:ext cx="7904942" cy="7940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๔.๒	ทำให้เกิดการเรียนรู้ตลอดชีวิต</a:t>
              </a:r>
              <a:endParaRPr lang="en-US" sz="40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51181C6-2399-8C52-D100-190F334748BB}"/>
              </a:ext>
            </a:extLst>
          </p:cNvPr>
          <p:cNvGrpSpPr/>
          <p:nvPr/>
        </p:nvGrpSpPr>
        <p:grpSpPr>
          <a:xfrm>
            <a:off x="8000130" y="5274913"/>
            <a:ext cx="8763870" cy="974101"/>
            <a:chOff x="8000130" y="5274913"/>
            <a:chExt cx="8763870" cy="974101"/>
          </a:xfrm>
        </p:grpSpPr>
        <p:pic>
          <p:nvPicPr>
            <p:cNvPr id="26" name="รูปภาพ 19">
              <a:extLst>
                <a:ext uri="{FF2B5EF4-FFF2-40B4-BE49-F238E27FC236}">
                  <a16:creationId xmlns:a16="http://schemas.microsoft.com/office/drawing/2014/main" id="{98B9DAED-8F20-A638-BA8C-EE36848C2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15997">
              <a:off x="8000130" y="5274913"/>
              <a:ext cx="974101" cy="974101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22F32E3-314C-099A-5B76-EDC97199B5C7}"/>
                </a:ext>
              </a:extLst>
            </p:cNvPr>
            <p:cNvSpPr txBox="1"/>
            <p:nvPr/>
          </p:nvSpPr>
          <p:spPr>
            <a:xfrm>
              <a:off x="9175769" y="5364931"/>
              <a:ext cx="7588231" cy="7940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๔.๓	ทำให้ได้ข้อมูลเนื้อหาทันสมัย</a:t>
              </a:r>
              <a:endParaRPr lang="en-US" sz="40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46C58DD-6442-F904-37BF-1ED9B3F89C9B}"/>
              </a:ext>
            </a:extLst>
          </p:cNvPr>
          <p:cNvGrpSpPr/>
          <p:nvPr/>
        </p:nvGrpSpPr>
        <p:grpSpPr>
          <a:xfrm>
            <a:off x="7831414" y="6567602"/>
            <a:ext cx="9496326" cy="979767"/>
            <a:chOff x="7831414" y="6567602"/>
            <a:chExt cx="9496326" cy="979767"/>
          </a:xfrm>
        </p:grpSpPr>
        <p:pic>
          <p:nvPicPr>
            <p:cNvPr id="30" name="รูปภาพ 19">
              <a:extLst>
                <a:ext uri="{FF2B5EF4-FFF2-40B4-BE49-F238E27FC236}">
                  <a16:creationId xmlns:a16="http://schemas.microsoft.com/office/drawing/2014/main" id="{ABCE8E25-7DE5-9443-E20B-B9C1686D6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023863">
              <a:off x="7831414" y="6567602"/>
              <a:ext cx="974101" cy="974101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545E5D5-0A53-4B23-1B51-D9C0CF22A072}"/>
                </a:ext>
              </a:extLst>
            </p:cNvPr>
            <p:cNvSpPr txBox="1"/>
            <p:nvPr/>
          </p:nvSpPr>
          <p:spPr>
            <a:xfrm>
              <a:off x="9034862" y="6783185"/>
              <a:ext cx="8292878" cy="7641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๔.๔	ทำให้ค้นหาข้อมูลได้สะดวกและรวดเร็ว</a:t>
              </a:r>
              <a:endParaRPr lang="en-US" sz="40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6650C75-CBB4-2B95-9C39-E682F66460FA}"/>
              </a:ext>
            </a:extLst>
          </p:cNvPr>
          <p:cNvGrpSpPr/>
          <p:nvPr/>
        </p:nvGrpSpPr>
        <p:grpSpPr>
          <a:xfrm>
            <a:off x="6502314" y="7822053"/>
            <a:ext cx="8790651" cy="1154056"/>
            <a:chOff x="6502314" y="7822053"/>
            <a:chExt cx="8790651" cy="1154056"/>
          </a:xfrm>
        </p:grpSpPr>
        <p:pic>
          <p:nvPicPr>
            <p:cNvPr id="34" name="รูปภาพ 19">
              <a:extLst>
                <a:ext uri="{FF2B5EF4-FFF2-40B4-BE49-F238E27FC236}">
                  <a16:creationId xmlns:a16="http://schemas.microsoft.com/office/drawing/2014/main" id="{49E02422-D5FA-AAB6-108C-E81739C68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297511">
              <a:off x="6502314" y="7822053"/>
              <a:ext cx="974101" cy="974101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49E08F-4266-E71C-625B-49A414CCCA27}"/>
                </a:ext>
              </a:extLst>
            </p:cNvPr>
            <p:cNvSpPr txBox="1"/>
            <p:nvPr/>
          </p:nvSpPr>
          <p:spPr>
            <a:xfrm>
              <a:off x="7696241" y="8182045"/>
              <a:ext cx="7596724" cy="7940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0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๔.๕	ทำให้มีการจดจำเนื้อหาที่ดีขึ้น</a:t>
              </a:r>
              <a:endParaRPr lang="en-US" sz="4000" dirty="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095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301</Words>
  <Application>Microsoft Office PowerPoint</Application>
  <PresentationFormat>กำหนดเอง</PresentationFormat>
  <Paragraphs>41</Paragraphs>
  <Slides>7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7</vt:i4>
      </vt:variant>
    </vt:vector>
  </HeadingPairs>
  <TitlesOfParts>
    <vt:vector size="13" baseType="lpstr">
      <vt:lpstr>맑은 고딕</vt:lpstr>
      <vt:lpstr>TH-Chara</vt:lpstr>
      <vt:lpstr>Calibri</vt:lpstr>
      <vt:lpstr>Arial</vt:lpstr>
      <vt:lpstr>Opun Mai Bold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สีฟ้า และ สีม่วง ทางการ กิจกรรมบริษัท ส่งเสริมสุขภาพ พรีเซนเทชั่น</dc:title>
  <dc:creator>Asus</dc:creator>
  <cp:lastModifiedBy>User</cp:lastModifiedBy>
  <cp:revision>21</cp:revision>
  <dcterms:created xsi:type="dcterms:W3CDTF">2006-08-16T00:00:00Z</dcterms:created>
  <dcterms:modified xsi:type="dcterms:W3CDTF">2026-06-07T08:30:23Z</dcterms:modified>
  <dc:identifier>DAGOZUQMYVU</dc:identifier>
</cp:coreProperties>
</file>