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3"/>
  </p:notesMasterIdLst>
  <p:sldIdLst>
    <p:sldId id="270" r:id="rId2"/>
    <p:sldId id="256" r:id="rId3"/>
    <p:sldId id="257" r:id="rId4"/>
    <p:sldId id="365" r:id="rId5"/>
    <p:sldId id="366" r:id="rId6"/>
    <p:sldId id="356" r:id="rId7"/>
    <p:sldId id="408" r:id="rId8"/>
    <p:sldId id="407" r:id="rId9"/>
    <p:sldId id="367" r:id="rId10"/>
    <p:sldId id="376" r:id="rId11"/>
    <p:sldId id="357" r:id="rId12"/>
    <p:sldId id="358" r:id="rId13"/>
    <p:sldId id="411" r:id="rId14"/>
    <p:sldId id="412" r:id="rId15"/>
    <p:sldId id="413" r:id="rId16"/>
    <p:sldId id="415" r:id="rId17"/>
    <p:sldId id="369" r:id="rId18"/>
    <p:sldId id="414" r:id="rId19"/>
    <p:sldId id="368" r:id="rId20"/>
    <p:sldId id="416" r:id="rId21"/>
    <p:sldId id="370" r:id="rId22"/>
  </p:sldIdLst>
  <p:sldSz cx="18288000" cy="10287000"/>
  <p:notesSz cx="6858000" cy="9144000"/>
  <p:embeddedFontLst>
    <p:embeddedFont>
      <p:font typeface="Opun Mai Bold" panose="020B0604020202020204" charset="-34"/>
      <p:bold r:id="rId24"/>
    </p:embeddedFont>
    <p:embeddedFont>
      <p:font typeface="TH-Chara" panose="02000000000000000000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2CBCB6"/>
    <a:srgbClr val="E7822F"/>
    <a:srgbClr val="525252"/>
    <a:srgbClr val="CCFFFF"/>
    <a:srgbClr val="503A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5196" autoAdjust="0"/>
  </p:normalViewPr>
  <p:slideViewPr>
    <p:cSldViewPr showGuides="1">
      <p:cViewPr varScale="1">
        <p:scale>
          <a:sx n="56" d="100"/>
          <a:sy n="56" d="100"/>
        </p:scale>
        <p:origin x="538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DB916E-B608-4780-9B00-1305D7C05B61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4A3876-1BE7-4E10-A234-2FF7BCD1582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4A3876-1BE7-4E10-A234-2FF7BCD15829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21"/>
          <p:cNvSpPr/>
          <p:nvPr/>
        </p:nvSpPr>
        <p:spPr>
          <a:xfrm rot="20838526">
            <a:off x="16631413" y="8637293"/>
            <a:ext cx="722558" cy="1193416"/>
          </a:xfrm>
          <a:custGeom>
            <a:avLst/>
            <a:gdLst/>
            <a:ahLst/>
            <a:cxnLst/>
            <a:rect l="l" t="t" r="r" b="b"/>
            <a:pathLst>
              <a:path w="481819" h="795797">
                <a:moveTo>
                  <a:pt x="0" y="0"/>
                </a:moveTo>
                <a:lnTo>
                  <a:pt x="481818" y="0"/>
                </a:lnTo>
                <a:lnTo>
                  <a:pt x="481818" y="795797"/>
                </a:lnTo>
                <a:lnTo>
                  <a:pt x="0" y="7957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-803911" y="-26670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30124" y="849086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030124" y="911790"/>
            <a:ext cx="15276676" cy="1987397"/>
            <a:chOff x="1295400" y="1002540"/>
            <a:chExt cx="15276676" cy="1987397"/>
          </a:xfrm>
        </p:grpSpPr>
        <p:sp>
          <p:nvSpPr>
            <p:cNvPr id="9" name="사각형: 둥근 모서리 461"/>
            <p:cNvSpPr/>
            <p:nvPr/>
          </p:nvSpPr>
          <p:spPr>
            <a:xfrm>
              <a:off x="1295400" y="1002540"/>
              <a:ext cx="13676476" cy="10326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447800" y="1043250"/>
              <a:ext cx="15124276" cy="194668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๒.๕	สื่อสิ่งพิมพ์ประเภทโฆษณา (</a:t>
              </a:r>
              <a:r>
                <a:rPr lang="en-US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Advertising Media)</a:t>
              </a:r>
            </a:p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endParaRPr lang="th-TH" sz="4400" b="1" dirty="0">
                <a:solidFill>
                  <a:schemeClr val="accent1"/>
                </a:solidFill>
                <a:latin typeface="Opun Mai Bold" charset="-34"/>
                <a:cs typeface="Opun Mai Bold" charset="-34"/>
                <a:sym typeface="Opun Mai Semi-Bold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877262" y="2156177"/>
            <a:ext cx="11734800" cy="3054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9250" algn="l"/>
                <a:tab pos="3409950" algn="l"/>
                <a:tab pos="4305300" algn="l"/>
              </a:tabLst>
              <a:defRPr/>
            </a:pPr>
            <a:r>
              <a:rPr lang="th-TH" sz="4400" b="1" dirty="0">
                <a:solidFill>
                  <a:srgbClr val="0070C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๒.๕.๑	โปสเตอร์ (</a:t>
            </a:r>
            <a:r>
              <a:rPr lang="en-US" sz="4400" b="1" dirty="0">
                <a:solidFill>
                  <a:srgbClr val="0070C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Posters)</a:t>
            </a:r>
            <a:endParaRPr lang="th-TH" sz="4400" b="1" dirty="0">
              <a:solidFill>
                <a:srgbClr val="0070C0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9250" algn="l"/>
                <a:tab pos="3409950" algn="l"/>
                <a:tab pos="4305300" algn="l"/>
              </a:tabLst>
              <a:defRPr/>
            </a:pPr>
            <a:r>
              <a:rPr lang="en-US" sz="44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	</a:t>
            </a:r>
            <a:r>
              <a:rPr lang="th-TH" sz="44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๑)	โปสเตอร์นอกสถานที่ </a:t>
            </a: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9250" algn="l"/>
                <a:tab pos="3409950" algn="l"/>
                <a:tab pos="4305300" algn="l"/>
              </a:tabLst>
              <a:defRPr/>
            </a:pPr>
            <a:r>
              <a:rPr lang="en-US" sz="44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	</a:t>
            </a:r>
            <a:r>
              <a:rPr lang="th-TH" sz="44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๒)	โปสเตอร์ติดภายใน</a:t>
            </a: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9250" algn="l"/>
                <a:tab pos="3409950" algn="l"/>
                <a:tab pos="4305300" algn="l"/>
              </a:tabLst>
              <a:defRPr/>
            </a:pPr>
            <a:r>
              <a:rPr lang="en-US" sz="44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	</a:t>
            </a:r>
            <a:r>
              <a:rPr lang="th-TH" sz="44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๓)	โปสเตอร์สามมิติ </a:t>
            </a:r>
          </a:p>
        </p:txBody>
      </p:sp>
      <p:sp>
        <p:nvSpPr>
          <p:cNvPr id="12" name="TextBox 10"/>
          <p:cNvSpPr txBox="1"/>
          <p:nvPr/>
        </p:nvSpPr>
        <p:spPr>
          <a:xfrm>
            <a:off x="5724525" y="5535597"/>
            <a:ext cx="5467350" cy="73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9250" algn="l"/>
              </a:tabLst>
              <a:defRPr/>
            </a:pPr>
            <a:r>
              <a:rPr lang="th-TH" sz="4400" b="1" dirty="0">
                <a:solidFill>
                  <a:srgbClr val="0070C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๒.๕.๒	ป้ายไวนิล (</a:t>
            </a:r>
            <a:r>
              <a:rPr lang="en-US" sz="4400" b="1" dirty="0">
                <a:solidFill>
                  <a:srgbClr val="0070C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Vinyl)</a:t>
            </a:r>
            <a:endParaRPr lang="th-TH" sz="4400" b="1" dirty="0">
              <a:solidFill>
                <a:srgbClr val="0070C0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250" y="2593958"/>
            <a:ext cx="6267450" cy="768807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2057" y="2858178"/>
            <a:ext cx="4465547" cy="5576693"/>
          </a:xfrm>
          <a:prstGeom prst="rect">
            <a:avLst/>
          </a:prstGeom>
          <a:ln w="76200">
            <a:solidFill>
              <a:srgbClr val="2CBCB6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066800" y="997450"/>
            <a:ext cx="9528919" cy="1766466"/>
            <a:chOff x="1295400" y="1002540"/>
            <a:chExt cx="9528919" cy="1033117"/>
          </a:xfrm>
        </p:grpSpPr>
        <p:sp>
          <p:nvSpPr>
            <p:cNvPr id="18" name="사각형: 둥근 모서리 461"/>
            <p:cNvSpPr/>
            <p:nvPr/>
          </p:nvSpPr>
          <p:spPr>
            <a:xfrm>
              <a:off x="1295400" y="1002540"/>
              <a:ext cx="9333076" cy="10326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491243" y="1243644"/>
              <a:ext cx="9333076" cy="79201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๒.๖	สื่อสิ่งพิมพ์ประเภทบรรจุภัณฑ์ </a:t>
              </a:r>
              <a:endParaRPr lang="en-US" sz="4400" b="1" dirty="0">
                <a:solidFill>
                  <a:schemeClr val="accent1"/>
                </a:solidFill>
                <a:latin typeface="Opun Mai Bold" charset="-34"/>
                <a:cs typeface="Opun Mai Bold" charset="-34"/>
                <a:sym typeface="Opun Mai Semi-Bold"/>
              </a:endParaRPr>
            </a:p>
            <a:p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en-US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         (Packaging Printing) 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2942" y="1990814"/>
            <a:ext cx="6301723" cy="4236930"/>
          </a:xfrm>
          <a:prstGeom prst="rect">
            <a:avLst/>
          </a:prstGeom>
        </p:spPr>
      </p:pic>
      <p:sp>
        <p:nvSpPr>
          <p:cNvPr id="20" name="TextBox 10"/>
          <p:cNvSpPr txBox="1"/>
          <p:nvPr/>
        </p:nvSpPr>
        <p:spPr>
          <a:xfrm>
            <a:off x="1548619" y="3107170"/>
            <a:ext cx="15544665" cy="5447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thaiDist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th-TH" sz="36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      คือ สิ่งพิมพ์ที่จัดทำขึ้นเพื่อให้ข้อมูลโดยสรุป</a:t>
            </a:r>
          </a:p>
          <a:p>
            <a:pPr marL="0" marR="0" lvl="0" indent="0" algn="thaiDist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th-TH" sz="36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เกี่ยวกับชื่อ สรรพคุณ วิธีการใช้ ผู้ผลิต วัน เดือน </a:t>
            </a:r>
          </a:p>
          <a:p>
            <a:pPr marL="0" marR="0" lvl="0" indent="0" algn="thaiDist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th-TH" sz="36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ปีที่ผลิต วันหมดอายุ เครื่องหมายตราสินค้าทได้รับรางวัล </a:t>
            </a:r>
          </a:p>
          <a:p>
            <a:pPr marL="0" marR="0" lvl="0" indent="0" algn="thaiDist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th-TH" sz="36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หรือการรับรองของหน่วยองค์กรอาหารและยา (อย.) </a:t>
            </a:r>
          </a:p>
          <a:p>
            <a:pPr marL="0" marR="0" lvl="0" indent="0" algn="thaiDist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th-TH" sz="36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โดยจัดทำเป็นฉลากหรือการพิมพ์ลงบรรจุภัณฑ์สินค้า </a:t>
            </a:r>
          </a:p>
          <a:p>
            <a:pPr marL="0" marR="0" lvl="0" indent="0" algn="thaiDist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th-TH" sz="36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รวมทั้งการจัดทำสิ่งพิมพ์วัสดุบรรจุภัณฑ์ที่ช่วยให้สินค้า</a:t>
            </a:r>
          </a:p>
          <a:p>
            <a:pPr marL="0" marR="0" lvl="0" indent="0" algn="thaiDist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th-TH" sz="36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รักษาคุณภาพและมีการขนสินค้าได้สะดวก ไม่ก่อให้เกิดความเสียหาย การบรรจุภัณฑ์นับว่ามีความสำคัญอย่างมาก ดังนั้นองค์กรเจ้าของสินค้าและบริการควรมีการออกแบบสื่อบรรจุภัณฑ์ที่มีข้อมูลครบถ้วนมีภาพประกอบสีสันสวยงามสร้างแรงจูงใจให้ลูกค้าตัดสินใจซื้อสินค้าได้มากขึ้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-822961" y="-26670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028700" y="952500"/>
            <a:ext cx="9866476" cy="1032691"/>
            <a:chOff x="1295400" y="1002540"/>
            <a:chExt cx="9866476" cy="1032691"/>
          </a:xfrm>
        </p:grpSpPr>
        <p:sp>
          <p:nvSpPr>
            <p:cNvPr id="15" name="사각형: 둥근 모서리 461"/>
            <p:cNvSpPr/>
            <p:nvPr/>
          </p:nvSpPr>
          <p:spPr>
            <a:xfrm>
              <a:off x="1295400" y="1002540"/>
              <a:ext cx="9866476" cy="10326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447800" y="1086205"/>
              <a:ext cx="9333076" cy="93102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๒.๗	สื่อสิ่งพิมพ์มีค่า (</a:t>
              </a:r>
              <a:r>
                <a:rPr lang="en-US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Value Printed)</a:t>
              </a:r>
              <a:endParaRPr lang="th-TH" sz="4400" b="1" dirty="0">
                <a:solidFill>
                  <a:schemeClr val="accent1"/>
                </a:solidFill>
                <a:latin typeface="Opun Mai Bold" charset="-34"/>
                <a:cs typeface="Opun Mai Bold" charset="-34"/>
                <a:sym typeface="Opun Mai Semi-Bold"/>
              </a:endParaRPr>
            </a:p>
          </p:txBody>
        </p:sp>
      </p:grpSp>
      <p:sp>
        <p:nvSpPr>
          <p:cNvPr id="3" name="TextBox 10"/>
          <p:cNvSpPr txBox="1"/>
          <p:nvPr/>
        </p:nvSpPr>
        <p:spPr>
          <a:xfrm>
            <a:off x="1667656" y="2368496"/>
            <a:ext cx="9227520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เป็นสื่อสิ่งพิมพ์ที่จัดพิมพ์เพื่อให้บุคคล</a:t>
            </a:r>
            <a:endParaRPr lang="en-US" sz="4000" b="1" dirty="0">
              <a:solidFill>
                <a:prstClr val="black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  <a:p>
            <a:pPr lvl="0" algn="just"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ได้ใช้ดำเนินชีวิตและการทำงาน ซึ่งเจ้าของ</a:t>
            </a:r>
            <a:endParaRPr lang="en-US" sz="4000" b="1" dirty="0">
              <a:solidFill>
                <a:prstClr val="black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  <a:p>
            <a:pPr lvl="0" algn="just"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สิ่งพิมพ์จะต้องเก็บรักษาเป็นหลักฐานใช้ใน</a:t>
            </a:r>
            <a:endParaRPr lang="en-US" sz="4000" b="1" dirty="0">
              <a:solidFill>
                <a:prstClr val="black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  <a:p>
            <a:pPr lvl="0" algn="just"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การแสดงตนและการติดต่อกิจธุระต่าง ๆ</a:t>
            </a:r>
            <a:r>
              <a:rPr lang="en-US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 </a:t>
            </a: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ได้แก่</a:t>
            </a:r>
            <a:endParaRPr lang="en-US" sz="4000" b="1" dirty="0">
              <a:solidFill>
                <a:prstClr val="black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  <a:p>
            <a:pPr lvl="0" algn="just"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บัตรประจำตัวประชาชน บัตรประจำตัวข้าราชการ</a:t>
            </a:r>
            <a:endParaRPr lang="en-US" sz="4000" b="1" dirty="0">
              <a:solidFill>
                <a:prstClr val="black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  <a:p>
            <a:pPr lvl="0" algn="just"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สูจิบัตร ทะเบียนบ้าน</a:t>
            </a:r>
            <a:r>
              <a:rPr lang="en-US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 </a:t>
            </a: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โฉนดบ้านหรือที่ดิน</a:t>
            </a:r>
            <a:endParaRPr lang="en-US" sz="4000" b="1" dirty="0">
              <a:solidFill>
                <a:prstClr val="black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  <a:p>
            <a:pPr lvl="0" algn="just"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หนังสือเดินทาง</a:t>
            </a:r>
            <a:r>
              <a:rPr lang="en-US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 </a:t>
            </a: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สมุดธนาคาร</a:t>
            </a:r>
            <a:r>
              <a:rPr lang="en-US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 </a:t>
            </a: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บัตรเอทีเอ็ม</a:t>
            </a:r>
            <a:endParaRPr lang="en-US" sz="4000" b="1" dirty="0">
              <a:solidFill>
                <a:prstClr val="black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  <a:p>
            <a:pPr lvl="0" algn="just"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บัตรเครดิต สัญญาธุรกรรม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5749" y="1036165"/>
            <a:ext cx="4825931" cy="30322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0600" y="3899685"/>
            <a:ext cx="5694664" cy="56946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028700" y="952500"/>
            <a:ext cx="14211300" cy="1032691"/>
            <a:chOff x="1295400" y="1002540"/>
            <a:chExt cx="14211300" cy="1032691"/>
          </a:xfrm>
        </p:grpSpPr>
        <p:sp>
          <p:nvSpPr>
            <p:cNvPr id="10" name="사각형: 둥근 모서리 461"/>
            <p:cNvSpPr/>
            <p:nvPr/>
          </p:nvSpPr>
          <p:spPr>
            <a:xfrm>
              <a:off x="1295400" y="1002540"/>
              <a:ext cx="12382500" cy="10326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447800" y="1086205"/>
              <a:ext cx="14058900" cy="93102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๒.๘	สื่อสิ่งพิมพ์ลักษณะพิเศษ (</a:t>
              </a:r>
              <a:r>
                <a:rPr lang="en-US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Special Printed) </a:t>
              </a:r>
              <a:endParaRPr lang="th-TH" sz="4400" b="1" dirty="0">
                <a:solidFill>
                  <a:schemeClr val="accent1"/>
                </a:solidFill>
                <a:latin typeface="Opun Mai Bold" charset="-34"/>
                <a:cs typeface="Opun Mai Bold" charset="-34"/>
                <a:sym typeface="Opun Mai Semi-Bold"/>
              </a:endParaRPr>
            </a:p>
          </p:txBody>
        </p:sp>
      </p:grpSp>
      <p:sp>
        <p:nvSpPr>
          <p:cNvPr id="4" name="TextBox 10"/>
          <p:cNvSpPr txBox="1"/>
          <p:nvPr/>
        </p:nvSpPr>
        <p:spPr>
          <a:xfrm>
            <a:off x="6248400" y="2408763"/>
            <a:ext cx="8305367" cy="4308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 จัดทำขึ้นเพื่อเป็นหลักฐานข้อมูลใช้งาน</a:t>
            </a:r>
            <a:endParaRPr lang="en-US" sz="4000" b="1" dirty="0">
              <a:solidFill>
                <a:prstClr val="black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  <a:p>
            <a:pPr lvl="0" algn="just"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การติดต่อสื่อสารในกิจวัตรประจำวันและ</a:t>
            </a:r>
            <a:endParaRPr lang="en-US" sz="4000" b="1" dirty="0">
              <a:solidFill>
                <a:prstClr val="black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  <a:p>
            <a:pPr lvl="0" algn="just"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การทำงาน เช่น นามบัตร บัตรประจำตัว</a:t>
            </a:r>
            <a:endParaRPr lang="en-US" sz="4000" b="1" dirty="0">
              <a:solidFill>
                <a:prstClr val="black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  <a:p>
            <a:pPr lvl="0" algn="just"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บุคลากร ปฏิทิน การ์ดอวยพร การ์ด</a:t>
            </a:r>
          </a:p>
          <a:p>
            <a:pPr lvl="0" algn="just"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แสดงความยินดี ใบส่งของ ใบเสร็จรับเงิน</a:t>
            </a:r>
          </a:p>
          <a:p>
            <a:pPr lvl="0" algn="just"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สิ่งพิมพ์บนผ้าหรือพลาสติก</a:t>
            </a:r>
          </a:p>
          <a:p>
            <a:pPr lvl="0" algn="just"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สิ่งพิมพ์บนแก้ว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01" y="2068856"/>
            <a:ext cx="6697447" cy="831981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7640" y="5256861"/>
            <a:ext cx="4620094" cy="426470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5571" y="953088"/>
            <a:ext cx="4257459" cy="46358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-822961" y="-26670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066800" y="952500"/>
            <a:ext cx="12801600" cy="2238193"/>
            <a:chOff x="1295400" y="1002540"/>
            <a:chExt cx="12520246" cy="2238193"/>
          </a:xfrm>
        </p:grpSpPr>
        <p:sp>
          <p:nvSpPr>
            <p:cNvPr id="15" name="사각형: 둥근 모서리 461"/>
            <p:cNvSpPr/>
            <p:nvPr/>
          </p:nvSpPr>
          <p:spPr>
            <a:xfrm>
              <a:off x="1295400" y="1002540"/>
              <a:ext cx="12344400" cy="215712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623646" y="1294046"/>
              <a:ext cx="12192000" cy="194668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๒.๙	สื่อสิ่งพิมพ์ประเภทงานเขียนเชิงสร้างสรรค์ </a:t>
              </a:r>
              <a:b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</a:b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	(</a:t>
              </a:r>
              <a:r>
                <a:rPr lang="en-US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Creative Writing Skill)</a:t>
              </a:r>
              <a:endParaRPr lang="th-TH" sz="4400" b="1" dirty="0">
                <a:solidFill>
                  <a:schemeClr val="accent1"/>
                </a:solidFill>
                <a:latin typeface="Opun Mai Bold" charset="-34"/>
                <a:cs typeface="Opun Mai Bold" charset="-34"/>
                <a:sym typeface="Opun Mai Semi-Bold"/>
              </a:endParaRPr>
            </a:p>
          </p:txBody>
        </p:sp>
      </p:grpSp>
      <p:sp>
        <p:nvSpPr>
          <p:cNvPr id="3" name="TextBox 10"/>
          <p:cNvSpPr txBox="1"/>
          <p:nvPr/>
        </p:nvSpPr>
        <p:spPr>
          <a:xfrm>
            <a:off x="1418492" y="3471423"/>
            <a:ext cx="15574108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tabLst>
                <a:tab pos="1787525" algn="l"/>
              </a:tabLst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     งานเขียนที่ผู้เขียนแสดงให้เห็นถึงความคิดสร้างสรรค์ที่ต้องใช้ประสบการณ์ ความรู้ ความคิด ความรู้สึกนึกคิด และจินตนาการ ออกมาเป็นลายลักษณ์อักษรด้วยสำนวนภาษาที่สละสลวย มีความไพเราะ ทั้งร้อยแก้วและร้อยกรอง สร้างคุณค่าทางด้านจิตใจ และสติปัญญาที่ดีงามแก่ผู้อ่านสามารถนำไปปรับใช้ในชีวิตจริงได้ รวมทั้งเป็นการฝึกฝนบ่มเพาะนักเรียนและนักศึกษาให้เขียนอย่างอิสระเชิงสร้างสรรค์ ซึ่งสื่อสิ่งพิมพ์ประเภทนี้ มีรูปแบบหลากหลาย เช่น นิทาน เรียงความ เรื่องสั้น นวนิยาย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-822961" y="-26670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066800" y="952500"/>
            <a:ext cx="12344400" cy="3046014"/>
            <a:chOff x="1295400" y="1002540"/>
            <a:chExt cx="12344400" cy="3046014"/>
          </a:xfrm>
        </p:grpSpPr>
        <p:sp>
          <p:nvSpPr>
            <p:cNvPr id="15" name="사각형: 둥근 모서리 461"/>
            <p:cNvSpPr/>
            <p:nvPr/>
          </p:nvSpPr>
          <p:spPr>
            <a:xfrm>
              <a:off x="1295400" y="1002540"/>
              <a:ext cx="10210800" cy="2133599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447800" y="1086205"/>
              <a:ext cx="12192000" cy="296234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4414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๒.๑๐	สื่อสิ่งพิมพ์ประเภทอิเล็กทรอนิกส์ </a:t>
              </a:r>
              <a:r>
                <a:rPr lang="en-US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   </a:t>
              </a:r>
            </a:p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441450" algn="l"/>
                </a:tabLst>
                <a:defRPr/>
              </a:pPr>
              <a:r>
                <a:rPr lang="en-US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          (Electronic Media)</a:t>
              </a:r>
            </a:p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441450" algn="l"/>
                </a:tabLst>
                <a:defRPr/>
              </a:pPr>
              <a:endParaRPr lang="th-TH" sz="4400" b="1" dirty="0">
                <a:solidFill>
                  <a:schemeClr val="accent1"/>
                </a:solidFill>
                <a:latin typeface="Opun Mai Bold" charset="-34"/>
                <a:cs typeface="Opun Mai Bold" charset="-34"/>
                <a:sym typeface="Opun Mai Semi-Bold"/>
              </a:endParaRPr>
            </a:p>
          </p:txBody>
        </p:sp>
      </p:grpSp>
      <p:sp>
        <p:nvSpPr>
          <p:cNvPr id="3" name="TextBox 10"/>
          <p:cNvSpPr txBox="1"/>
          <p:nvPr/>
        </p:nvSpPr>
        <p:spPr>
          <a:xfrm>
            <a:off x="1411124" y="3427214"/>
            <a:ext cx="16038676" cy="4308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thaiDist"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 เป็นสื่อสิ่งพิมพ์ที่ผลิตขึ้นเพื่อใช้การจัดทำ</a:t>
            </a:r>
          </a:p>
          <a:p>
            <a:pPr lvl="0" algn="thaiDist"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ข้อมูลด้วยคอมพิวเตอร์หรือระบบเครือข่าย</a:t>
            </a:r>
          </a:p>
          <a:p>
            <a:pPr lvl="0" algn="thaiDist"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อินเทอร์เน็ต มีการจัดเก็บข้อมูลด้วยไฟล์เอกสาร</a:t>
            </a:r>
          </a:p>
          <a:p>
            <a:pPr lvl="0"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การจัดพิมพ์สำเนาด้วยเครื่องพิมพ์ (</a:t>
            </a:r>
            <a:r>
              <a:rPr lang="en-US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Printer) </a:t>
            </a: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ได้แก่ </a:t>
            </a:r>
            <a:endParaRPr lang="en-US" sz="4000" b="1" dirty="0">
              <a:solidFill>
                <a:prstClr val="black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  <a:p>
            <a:pPr lvl="0">
              <a:defRPr/>
            </a:pPr>
            <a:r>
              <a:rPr lang="en-US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Portable Document Formats (PDF) E-Book for Palm Reading </a:t>
            </a:r>
            <a:endParaRPr lang="th-TH" sz="4000" b="1" dirty="0">
              <a:solidFill>
                <a:prstClr val="black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  <a:p>
            <a:pPr lvl="0"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จดหมายอิเล็กทรอนิกส์ ข่าวแจกเผยแพร่ทางอินเทอร์เน็ต การประชาสัมพันธ์ ผ่านเว็บไซต์หรือเครือข่ายออนไลน์ บทความบนเว็บไซต์ หนังสือพิมพ์ออนไลน์ นิตยสารดิจิทัล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0847" y="939536"/>
            <a:ext cx="6308871" cy="42039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12723" y="941203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970374" y="394212"/>
            <a:ext cx="16140223" cy="1618958"/>
            <a:chOff x="1498598" y="2734462"/>
            <a:chExt cx="16140223" cy="1618958"/>
          </a:xfrm>
        </p:grpSpPr>
        <p:grpSp>
          <p:nvGrpSpPr>
            <p:cNvPr id="4" name="Group 3"/>
            <p:cNvGrpSpPr/>
            <p:nvPr/>
          </p:nvGrpSpPr>
          <p:grpSpPr>
            <a:xfrm>
              <a:off x="1498598" y="2734462"/>
              <a:ext cx="15290803" cy="1514205"/>
              <a:chOff x="3557403" y="2614935"/>
              <a:chExt cx="7608646" cy="914802"/>
            </a:xfrm>
          </p:grpSpPr>
          <p:sp>
            <p:nvSpPr>
              <p:cNvPr id="10" name="Rounded Rectangle 73"/>
              <p:cNvSpPr/>
              <p:nvPr/>
            </p:nvSpPr>
            <p:spPr>
              <a:xfrm>
                <a:off x="3980071" y="2913012"/>
                <a:ext cx="7185978" cy="616725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11" name="Round Same Side Corner Rectangle 16"/>
              <p:cNvSpPr/>
              <p:nvPr/>
            </p:nvSpPr>
            <p:spPr>
              <a:xfrm rot="5400000">
                <a:off x="4221785" y="2963537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-1" fmla="*/ 62682 w 170113"/>
                  <a:gd name="connsiteY0-2" fmla="*/ 0 h 779001"/>
                  <a:gd name="connsiteX1-3" fmla="*/ 107431 w 170113"/>
                  <a:gd name="connsiteY1-4" fmla="*/ 0 h 779001"/>
                  <a:gd name="connsiteX2-5" fmla="*/ 170113 w 170113"/>
                  <a:gd name="connsiteY2-6" fmla="*/ 62682 h 779001"/>
                  <a:gd name="connsiteX3-7" fmla="*/ 167803 w 170113"/>
                  <a:gd name="connsiteY3-8" fmla="*/ 696258 h 779001"/>
                  <a:gd name="connsiteX4-9" fmla="*/ 170113 w 170113"/>
                  <a:gd name="connsiteY4-10" fmla="*/ 779001 h 779001"/>
                  <a:gd name="connsiteX5-11" fmla="*/ 170113 w 170113"/>
                  <a:gd name="connsiteY5-12" fmla="*/ 779001 h 779001"/>
                  <a:gd name="connsiteX6-13" fmla="*/ 0 w 170113"/>
                  <a:gd name="connsiteY6-14" fmla="*/ 779001 h 779001"/>
                  <a:gd name="connsiteX7-15" fmla="*/ 0 w 170113"/>
                  <a:gd name="connsiteY7-16" fmla="*/ 779001 h 779001"/>
                  <a:gd name="connsiteX8-17" fmla="*/ 0 w 170113"/>
                  <a:gd name="connsiteY8-18" fmla="*/ 62682 h 779001"/>
                  <a:gd name="connsiteX9" fmla="*/ 62682 w 170113"/>
                  <a:gd name="connsiteY9" fmla="*/ 0 h 779001"/>
                  <a:gd name="connsiteX0-19" fmla="*/ 62682 w 246825"/>
                  <a:gd name="connsiteY0-20" fmla="*/ 0 h 779001"/>
                  <a:gd name="connsiteX1-21" fmla="*/ 107431 w 246825"/>
                  <a:gd name="connsiteY1-22" fmla="*/ 0 h 779001"/>
                  <a:gd name="connsiteX2-23" fmla="*/ 170113 w 246825"/>
                  <a:gd name="connsiteY2-24" fmla="*/ 62682 h 779001"/>
                  <a:gd name="connsiteX3-25" fmla="*/ 167803 w 246825"/>
                  <a:gd name="connsiteY3-26" fmla="*/ 696258 h 779001"/>
                  <a:gd name="connsiteX4-27" fmla="*/ 170113 w 246825"/>
                  <a:gd name="connsiteY4-28" fmla="*/ 779001 h 779001"/>
                  <a:gd name="connsiteX5-29" fmla="*/ 246825 w 246825"/>
                  <a:gd name="connsiteY5-30" fmla="*/ 779001 h 779001"/>
                  <a:gd name="connsiteX6-31" fmla="*/ 0 w 246825"/>
                  <a:gd name="connsiteY6-32" fmla="*/ 779001 h 779001"/>
                  <a:gd name="connsiteX7-33" fmla="*/ 0 w 246825"/>
                  <a:gd name="connsiteY7-34" fmla="*/ 779001 h 779001"/>
                  <a:gd name="connsiteX8-35" fmla="*/ 0 w 246825"/>
                  <a:gd name="connsiteY8-36" fmla="*/ 62682 h 779001"/>
                  <a:gd name="connsiteX9-37" fmla="*/ 62682 w 246825"/>
                  <a:gd name="connsiteY9-38" fmla="*/ 0 h 779001"/>
                  <a:gd name="connsiteX0-39" fmla="*/ 62682 w 246825"/>
                  <a:gd name="connsiteY0-40" fmla="*/ 0 h 779001"/>
                  <a:gd name="connsiteX1-41" fmla="*/ 107431 w 246825"/>
                  <a:gd name="connsiteY1-42" fmla="*/ 0 h 779001"/>
                  <a:gd name="connsiteX2-43" fmla="*/ 170113 w 246825"/>
                  <a:gd name="connsiteY2-44" fmla="*/ 62682 h 779001"/>
                  <a:gd name="connsiteX3-45" fmla="*/ 167803 w 246825"/>
                  <a:gd name="connsiteY3-46" fmla="*/ 696258 h 779001"/>
                  <a:gd name="connsiteX4-47" fmla="*/ 170113 w 246825"/>
                  <a:gd name="connsiteY4-48" fmla="*/ 779001 h 779001"/>
                  <a:gd name="connsiteX5-49" fmla="*/ 246825 w 246825"/>
                  <a:gd name="connsiteY5-50" fmla="*/ 772864 h 779001"/>
                  <a:gd name="connsiteX6-51" fmla="*/ 0 w 246825"/>
                  <a:gd name="connsiteY6-52" fmla="*/ 779001 h 779001"/>
                  <a:gd name="connsiteX7-53" fmla="*/ 0 w 246825"/>
                  <a:gd name="connsiteY7-54" fmla="*/ 779001 h 779001"/>
                  <a:gd name="connsiteX8-55" fmla="*/ 0 w 246825"/>
                  <a:gd name="connsiteY8-56" fmla="*/ 62682 h 779001"/>
                  <a:gd name="connsiteX9-57" fmla="*/ 62682 w 246825"/>
                  <a:gd name="connsiteY9-58" fmla="*/ 0 h 779001"/>
                  <a:gd name="connsiteX0-59" fmla="*/ 62682 w 246825"/>
                  <a:gd name="connsiteY0-60" fmla="*/ 0 h 780646"/>
                  <a:gd name="connsiteX1-61" fmla="*/ 107431 w 246825"/>
                  <a:gd name="connsiteY1-62" fmla="*/ 0 h 780646"/>
                  <a:gd name="connsiteX2-63" fmla="*/ 170113 w 246825"/>
                  <a:gd name="connsiteY2-64" fmla="*/ 62682 h 780646"/>
                  <a:gd name="connsiteX3-65" fmla="*/ 167803 w 246825"/>
                  <a:gd name="connsiteY3-66" fmla="*/ 696258 h 780646"/>
                  <a:gd name="connsiteX4-67" fmla="*/ 170113 w 246825"/>
                  <a:gd name="connsiteY4-68" fmla="*/ 779001 h 780646"/>
                  <a:gd name="connsiteX5-69" fmla="*/ 246825 w 246825"/>
                  <a:gd name="connsiteY5-70" fmla="*/ 772864 h 780646"/>
                  <a:gd name="connsiteX6-71" fmla="*/ 0 w 246825"/>
                  <a:gd name="connsiteY6-72" fmla="*/ 779001 h 780646"/>
                  <a:gd name="connsiteX7-73" fmla="*/ 0 w 246825"/>
                  <a:gd name="connsiteY7-74" fmla="*/ 779001 h 780646"/>
                  <a:gd name="connsiteX8-75" fmla="*/ 0 w 246825"/>
                  <a:gd name="connsiteY8-76" fmla="*/ 62682 h 780646"/>
                  <a:gd name="connsiteX9-77" fmla="*/ 62682 w 246825"/>
                  <a:gd name="connsiteY9-78" fmla="*/ 0 h 780646"/>
                  <a:gd name="connsiteX0-79" fmla="*/ 62682 w 246825"/>
                  <a:gd name="connsiteY0-80" fmla="*/ 0 h 781948"/>
                  <a:gd name="connsiteX1-81" fmla="*/ 107431 w 246825"/>
                  <a:gd name="connsiteY1-82" fmla="*/ 0 h 781948"/>
                  <a:gd name="connsiteX2-83" fmla="*/ 170113 w 246825"/>
                  <a:gd name="connsiteY2-84" fmla="*/ 62682 h 781948"/>
                  <a:gd name="connsiteX3-85" fmla="*/ 167803 w 246825"/>
                  <a:gd name="connsiteY3-86" fmla="*/ 696258 h 781948"/>
                  <a:gd name="connsiteX4-87" fmla="*/ 170113 w 246825"/>
                  <a:gd name="connsiteY4-88" fmla="*/ 779001 h 781948"/>
                  <a:gd name="connsiteX5-89" fmla="*/ 246825 w 246825"/>
                  <a:gd name="connsiteY5-90" fmla="*/ 772864 h 781948"/>
                  <a:gd name="connsiteX6-91" fmla="*/ 0 w 246825"/>
                  <a:gd name="connsiteY6-92" fmla="*/ 779001 h 781948"/>
                  <a:gd name="connsiteX7-93" fmla="*/ 0 w 246825"/>
                  <a:gd name="connsiteY7-94" fmla="*/ 779001 h 781948"/>
                  <a:gd name="connsiteX8-95" fmla="*/ 0 w 246825"/>
                  <a:gd name="connsiteY8-96" fmla="*/ 62682 h 781948"/>
                  <a:gd name="connsiteX9-97" fmla="*/ 62682 w 246825"/>
                  <a:gd name="connsiteY9-98" fmla="*/ 0 h 781948"/>
                  <a:gd name="connsiteX0-99" fmla="*/ 62682 w 246825"/>
                  <a:gd name="connsiteY0-100" fmla="*/ 0 h 780156"/>
                  <a:gd name="connsiteX1-101" fmla="*/ 107431 w 246825"/>
                  <a:gd name="connsiteY1-102" fmla="*/ 0 h 780156"/>
                  <a:gd name="connsiteX2-103" fmla="*/ 170113 w 246825"/>
                  <a:gd name="connsiteY2-104" fmla="*/ 62682 h 780156"/>
                  <a:gd name="connsiteX3-105" fmla="*/ 167803 w 246825"/>
                  <a:gd name="connsiteY3-106" fmla="*/ 696258 h 780156"/>
                  <a:gd name="connsiteX4-107" fmla="*/ 170116 w 246825"/>
                  <a:gd name="connsiteY4-108" fmla="*/ 772864 h 780156"/>
                  <a:gd name="connsiteX5-109" fmla="*/ 246825 w 246825"/>
                  <a:gd name="connsiteY5-110" fmla="*/ 772864 h 780156"/>
                  <a:gd name="connsiteX6-111" fmla="*/ 0 w 246825"/>
                  <a:gd name="connsiteY6-112" fmla="*/ 779001 h 780156"/>
                  <a:gd name="connsiteX7-113" fmla="*/ 0 w 246825"/>
                  <a:gd name="connsiteY7-114" fmla="*/ 779001 h 780156"/>
                  <a:gd name="connsiteX8-115" fmla="*/ 0 w 246825"/>
                  <a:gd name="connsiteY8-116" fmla="*/ 62682 h 780156"/>
                  <a:gd name="connsiteX9-117" fmla="*/ 62682 w 246825"/>
                  <a:gd name="connsiteY9-118" fmla="*/ 0 h 780156"/>
                  <a:gd name="connsiteX0-119" fmla="*/ 62682 w 246825"/>
                  <a:gd name="connsiteY0-120" fmla="*/ 0 h 780156"/>
                  <a:gd name="connsiteX1-121" fmla="*/ 107431 w 246825"/>
                  <a:gd name="connsiteY1-122" fmla="*/ 0 h 780156"/>
                  <a:gd name="connsiteX2-123" fmla="*/ 170113 w 246825"/>
                  <a:gd name="connsiteY2-124" fmla="*/ 62682 h 780156"/>
                  <a:gd name="connsiteX3-125" fmla="*/ 167803 w 246825"/>
                  <a:gd name="connsiteY3-126" fmla="*/ 696258 h 780156"/>
                  <a:gd name="connsiteX4-127" fmla="*/ 170116 w 246825"/>
                  <a:gd name="connsiteY4-128" fmla="*/ 772864 h 780156"/>
                  <a:gd name="connsiteX5-129" fmla="*/ 246825 w 246825"/>
                  <a:gd name="connsiteY5-130" fmla="*/ 772864 h 780156"/>
                  <a:gd name="connsiteX6-131" fmla="*/ 0 w 246825"/>
                  <a:gd name="connsiteY6-132" fmla="*/ 779001 h 780156"/>
                  <a:gd name="connsiteX7-133" fmla="*/ 0 w 246825"/>
                  <a:gd name="connsiteY7-134" fmla="*/ 779001 h 780156"/>
                  <a:gd name="connsiteX8-135" fmla="*/ 0 w 246825"/>
                  <a:gd name="connsiteY8-136" fmla="*/ 62682 h 780156"/>
                  <a:gd name="connsiteX9-137" fmla="*/ 62682 w 246825"/>
                  <a:gd name="connsiteY9-138" fmla="*/ 0 h 780156"/>
                  <a:gd name="connsiteX0-139" fmla="*/ 62682 w 246825"/>
                  <a:gd name="connsiteY0-140" fmla="*/ 0 h 779001"/>
                  <a:gd name="connsiteX1-141" fmla="*/ 107431 w 246825"/>
                  <a:gd name="connsiteY1-142" fmla="*/ 0 h 779001"/>
                  <a:gd name="connsiteX2-143" fmla="*/ 170113 w 246825"/>
                  <a:gd name="connsiteY2-144" fmla="*/ 62682 h 779001"/>
                  <a:gd name="connsiteX3-145" fmla="*/ 167803 w 246825"/>
                  <a:gd name="connsiteY3-146" fmla="*/ 696258 h 779001"/>
                  <a:gd name="connsiteX4-147" fmla="*/ 170119 w 246825"/>
                  <a:gd name="connsiteY4-148" fmla="*/ 751384 h 779001"/>
                  <a:gd name="connsiteX5-149" fmla="*/ 246825 w 246825"/>
                  <a:gd name="connsiteY5-150" fmla="*/ 772864 h 779001"/>
                  <a:gd name="connsiteX6-151" fmla="*/ 0 w 246825"/>
                  <a:gd name="connsiteY6-152" fmla="*/ 779001 h 779001"/>
                  <a:gd name="connsiteX7-153" fmla="*/ 0 w 246825"/>
                  <a:gd name="connsiteY7-154" fmla="*/ 779001 h 779001"/>
                  <a:gd name="connsiteX8-155" fmla="*/ 0 w 246825"/>
                  <a:gd name="connsiteY8-156" fmla="*/ 62682 h 779001"/>
                  <a:gd name="connsiteX9-157" fmla="*/ 62682 w 246825"/>
                  <a:gd name="connsiteY9-158" fmla="*/ 0 h 779001"/>
                  <a:gd name="connsiteX0-159" fmla="*/ 62682 w 251986"/>
                  <a:gd name="connsiteY0-160" fmla="*/ 0 h 779001"/>
                  <a:gd name="connsiteX1-161" fmla="*/ 107431 w 251986"/>
                  <a:gd name="connsiteY1-162" fmla="*/ 0 h 779001"/>
                  <a:gd name="connsiteX2-163" fmla="*/ 170113 w 251986"/>
                  <a:gd name="connsiteY2-164" fmla="*/ 62682 h 779001"/>
                  <a:gd name="connsiteX3-165" fmla="*/ 167803 w 251986"/>
                  <a:gd name="connsiteY3-166" fmla="*/ 696258 h 779001"/>
                  <a:gd name="connsiteX4-167" fmla="*/ 246825 w 251986"/>
                  <a:gd name="connsiteY4-168" fmla="*/ 772864 h 779001"/>
                  <a:gd name="connsiteX5-169" fmla="*/ 0 w 251986"/>
                  <a:gd name="connsiteY5-170" fmla="*/ 779001 h 779001"/>
                  <a:gd name="connsiteX6-171" fmla="*/ 0 w 251986"/>
                  <a:gd name="connsiteY6-172" fmla="*/ 779001 h 779001"/>
                  <a:gd name="connsiteX7-173" fmla="*/ 0 w 251986"/>
                  <a:gd name="connsiteY7-174" fmla="*/ 62682 h 779001"/>
                  <a:gd name="connsiteX8-175" fmla="*/ 62682 w 251986"/>
                  <a:gd name="connsiteY8-176" fmla="*/ 0 h 779001"/>
                  <a:gd name="connsiteX0-177" fmla="*/ 62682 w 252733"/>
                  <a:gd name="connsiteY0-178" fmla="*/ 0 h 779001"/>
                  <a:gd name="connsiteX1-179" fmla="*/ 107431 w 252733"/>
                  <a:gd name="connsiteY1-180" fmla="*/ 0 h 779001"/>
                  <a:gd name="connsiteX2-181" fmla="*/ 170113 w 252733"/>
                  <a:gd name="connsiteY2-182" fmla="*/ 62682 h 779001"/>
                  <a:gd name="connsiteX3-183" fmla="*/ 167803 w 252733"/>
                  <a:gd name="connsiteY3-184" fmla="*/ 696258 h 779001"/>
                  <a:gd name="connsiteX4-185" fmla="*/ 246825 w 252733"/>
                  <a:gd name="connsiteY4-186" fmla="*/ 772864 h 779001"/>
                  <a:gd name="connsiteX5-187" fmla="*/ 0 w 252733"/>
                  <a:gd name="connsiteY5-188" fmla="*/ 779001 h 779001"/>
                  <a:gd name="connsiteX6-189" fmla="*/ 0 w 252733"/>
                  <a:gd name="connsiteY6-190" fmla="*/ 779001 h 779001"/>
                  <a:gd name="connsiteX7-191" fmla="*/ 0 w 252733"/>
                  <a:gd name="connsiteY7-192" fmla="*/ 62682 h 779001"/>
                  <a:gd name="connsiteX8-193" fmla="*/ 62682 w 252733"/>
                  <a:gd name="connsiteY8-194" fmla="*/ 0 h 779001"/>
                  <a:gd name="connsiteX0-195" fmla="*/ 62682 w 252733"/>
                  <a:gd name="connsiteY0-196" fmla="*/ 0 h 779001"/>
                  <a:gd name="connsiteX1-197" fmla="*/ 107431 w 252733"/>
                  <a:gd name="connsiteY1-198" fmla="*/ 0 h 779001"/>
                  <a:gd name="connsiteX2-199" fmla="*/ 170113 w 252733"/>
                  <a:gd name="connsiteY2-200" fmla="*/ 62682 h 779001"/>
                  <a:gd name="connsiteX3-201" fmla="*/ 167803 w 252733"/>
                  <a:gd name="connsiteY3-202" fmla="*/ 696258 h 779001"/>
                  <a:gd name="connsiteX4-203" fmla="*/ 246825 w 252733"/>
                  <a:gd name="connsiteY4-204" fmla="*/ 772864 h 779001"/>
                  <a:gd name="connsiteX5-205" fmla="*/ 0 w 252733"/>
                  <a:gd name="connsiteY5-206" fmla="*/ 779001 h 779001"/>
                  <a:gd name="connsiteX6-207" fmla="*/ 0 w 252733"/>
                  <a:gd name="connsiteY6-208" fmla="*/ 779001 h 779001"/>
                  <a:gd name="connsiteX7-209" fmla="*/ 0 w 252733"/>
                  <a:gd name="connsiteY7-210" fmla="*/ 62682 h 779001"/>
                  <a:gd name="connsiteX8-211" fmla="*/ 62682 w 252733"/>
                  <a:gd name="connsiteY8-212" fmla="*/ 0 h 779001"/>
                  <a:gd name="connsiteX0-213" fmla="*/ 62682 w 254175"/>
                  <a:gd name="connsiteY0-214" fmla="*/ 0 h 779001"/>
                  <a:gd name="connsiteX1-215" fmla="*/ 107431 w 254175"/>
                  <a:gd name="connsiteY1-216" fmla="*/ 0 h 779001"/>
                  <a:gd name="connsiteX2-217" fmla="*/ 170113 w 254175"/>
                  <a:gd name="connsiteY2-218" fmla="*/ 62682 h 779001"/>
                  <a:gd name="connsiteX3-219" fmla="*/ 167803 w 254175"/>
                  <a:gd name="connsiteY3-220" fmla="*/ 696258 h 779001"/>
                  <a:gd name="connsiteX4-221" fmla="*/ 246825 w 254175"/>
                  <a:gd name="connsiteY4-222" fmla="*/ 772864 h 779001"/>
                  <a:gd name="connsiteX5-223" fmla="*/ 0 w 254175"/>
                  <a:gd name="connsiteY5-224" fmla="*/ 779001 h 779001"/>
                  <a:gd name="connsiteX6-225" fmla="*/ 0 w 254175"/>
                  <a:gd name="connsiteY6-226" fmla="*/ 779001 h 779001"/>
                  <a:gd name="connsiteX7-227" fmla="*/ 0 w 254175"/>
                  <a:gd name="connsiteY7-228" fmla="*/ 62682 h 779001"/>
                  <a:gd name="connsiteX8-229" fmla="*/ 62682 w 254175"/>
                  <a:gd name="connsiteY8-230" fmla="*/ 0 h 779001"/>
                  <a:gd name="connsiteX0-231" fmla="*/ 62682 w 252034"/>
                  <a:gd name="connsiteY0-232" fmla="*/ 0 h 779001"/>
                  <a:gd name="connsiteX1-233" fmla="*/ 107431 w 252034"/>
                  <a:gd name="connsiteY1-234" fmla="*/ 0 h 779001"/>
                  <a:gd name="connsiteX2-235" fmla="*/ 170113 w 252034"/>
                  <a:gd name="connsiteY2-236" fmla="*/ 62682 h 779001"/>
                  <a:gd name="connsiteX3-237" fmla="*/ 167803 w 252034"/>
                  <a:gd name="connsiteY3-238" fmla="*/ 696258 h 779001"/>
                  <a:gd name="connsiteX4-239" fmla="*/ 246825 w 252034"/>
                  <a:gd name="connsiteY4-240" fmla="*/ 772864 h 779001"/>
                  <a:gd name="connsiteX5-241" fmla="*/ 0 w 252034"/>
                  <a:gd name="connsiteY5-242" fmla="*/ 779001 h 779001"/>
                  <a:gd name="connsiteX6-243" fmla="*/ 0 w 252034"/>
                  <a:gd name="connsiteY6-244" fmla="*/ 779001 h 779001"/>
                  <a:gd name="connsiteX7-245" fmla="*/ 0 w 252034"/>
                  <a:gd name="connsiteY7-246" fmla="*/ 62682 h 779001"/>
                  <a:gd name="connsiteX8-247" fmla="*/ 62682 w 252034"/>
                  <a:gd name="connsiteY8-248" fmla="*/ 0 h 779001"/>
                  <a:gd name="connsiteX0-249" fmla="*/ 62682 w 255806"/>
                  <a:gd name="connsiteY0-250" fmla="*/ 0 h 779001"/>
                  <a:gd name="connsiteX1-251" fmla="*/ 107431 w 255806"/>
                  <a:gd name="connsiteY1-252" fmla="*/ 0 h 779001"/>
                  <a:gd name="connsiteX2-253" fmla="*/ 170113 w 255806"/>
                  <a:gd name="connsiteY2-254" fmla="*/ 62682 h 779001"/>
                  <a:gd name="connsiteX3-255" fmla="*/ 167803 w 255806"/>
                  <a:gd name="connsiteY3-256" fmla="*/ 696258 h 779001"/>
                  <a:gd name="connsiteX4-257" fmla="*/ 246825 w 255806"/>
                  <a:gd name="connsiteY4-258" fmla="*/ 772864 h 779001"/>
                  <a:gd name="connsiteX5-259" fmla="*/ 0 w 255806"/>
                  <a:gd name="connsiteY5-260" fmla="*/ 779001 h 779001"/>
                  <a:gd name="connsiteX6-261" fmla="*/ 0 w 255806"/>
                  <a:gd name="connsiteY6-262" fmla="*/ 779001 h 779001"/>
                  <a:gd name="connsiteX7-263" fmla="*/ 0 w 255806"/>
                  <a:gd name="connsiteY7-264" fmla="*/ 62682 h 779001"/>
                  <a:gd name="connsiteX8-265" fmla="*/ 62682 w 255806"/>
                  <a:gd name="connsiteY8-266" fmla="*/ 0 h 779001"/>
                  <a:gd name="connsiteX0-267" fmla="*/ 62682 w 260844"/>
                  <a:gd name="connsiteY0-268" fmla="*/ 0 h 779001"/>
                  <a:gd name="connsiteX1-269" fmla="*/ 107431 w 260844"/>
                  <a:gd name="connsiteY1-270" fmla="*/ 0 h 779001"/>
                  <a:gd name="connsiteX2-271" fmla="*/ 170113 w 260844"/>
                  <a:gd name="connsiteY2-272" fmla="*/ 62682 h 779001"/>
                  <a:gd name="connsiteX3-273" fmla="*/ 167803 w 260844"/>
                  <a:gd name="connsiteY3-274" fmla="*/ 696258 h 779001"/>
                  <a:gd name="connsiteX4-275" fmla="*/ 246825 w 260844"/>
                  <a:gd name="connsiteY4-276" fmla="*/ 772864 h 779001"/>
                  <a:gd name="connsiteX5-277" fmla="*/ 0 w 260844"/>
                  <a:gd name="connsiteY5-278" fmla="*/ 779001 h 779001"/>
                  <a:gd name="connsiteX6-279" fmla="*/ 0 w 260844"/>
                  <a:gd name="connsiteY6-280" fmla="*/ 779001 h 779001"/>
                  <a:gd name="connsiteX7-281" fmla="*/ 0 w 260844"/>
                  <a:gd name="connsiteY7-282" fmla="*/ 62682 h 779001"/>
                  <a:gd name="connsiteX8-283" fmla="*/ 62682 w 260844"/>
                  <a:gd name="connsiteY8-284" fmla="*/ 0 h 779001"/>
                  <a:gd name="connsiteX0-285" fmla="*/ 62682 w 263020"/>
                  <a:gd name="connsiteY0-286" fmla="*/ 0 h 779001"/>
                  <a:gd name="connsiteX1-287" fmla="*/ 107431 w 263020"/>
                  <a:gd name="connsiteY1-288" fmla="*/ 0 h 779001"/>
                  <a:gd name="connsiteX2-289" fmla="*/ 170113 w 263020"/>
                  <a:gd name="connsiteY2-290" fmla="*/ 62682 h 779001"/>
                  <a:gd name="connsiteX3-291" fmla="*/ 167803 w 263020"/>
                  <a:gd name="connsiteY3-292" fmla="*/ 696258 h 779001"/>
                  <a:gd name="connsiteX4-293" fmla="*/ 249209 w 263020"/>
                  <a:gd name="connsiteY4-294" fmla="*/ 770483 h 779001"/>
                  <a:gd name="connsiteX5-295" fmla="*/ 0 w 263020"/>
                  <a:gd name="connsiteY5-296" fmla="*/ 779001 h 779001"/>
                  <a:gd name="connsiteX6-297" fmla="*/ 0 w 263020"/>
                  <a:gd name="connsiteY6-298" fmla="*/ 779001 h 779001"/>
                  <a:gd name="connsiteX7-299" fmla="*/ 0 w 263020"/>
                  <a:gd name="connsiteY7-300" fmla="*/ 62682 h 779001"/>
                  <a:gd name="connsiteX8-301" fmla="*/ 62682 w 263020"/>
                  <a:gd name="connsiteY8-302" fmla="*/ 0 h 779001"/>
                  <a:gd name="connsiteX0-303" fmla="*/ 62682 w 258035"/>
                  <a:gd name="connsiteY0-304" fmla="*/ 0 h 779001"/>
                  <a:gd name="connsiteX1-305" fmla="*/ 107431 w 258035"/>
                  <a:gd name="connsiteY1-306" fmla="*/ 0 h 779001"/>
                  <a:gd name="connsiteX2-307" fmla="*/ 170113 w 258035"/>
                  <a:gd name="connsiteY2-308" fmla="*/ 62682 h 779001"/>
                  <a:gd name="connsiteX3-309" fmla="*/ 167803 w 258035"/>
                  <a:gd name="connsiteY3-310" fmla="*/ 696258 h 779001"/>
                  <a:gd name="connsiteX4-311" fmla="*/ 249209 w 258035"/>
                  <a:gd name="connsiteY4-312" fmla="*/ 770483 h 779001"/>
                  <a:gd name="connsiteX5-313" fmla="*/ 0 w 258035"/>
                  <a:gd name="connsiteY5-314" fmla="*/ 779001 h 779001"/>
                  <a:gd name="connsiteX6-315" fmla="*/ 0 w 258035"/>
                  <a:gd name="connsiteY6-316" fmla="*/ 779001 h 779001"/>
                  <a:gd name="connsiteX7-317" fmla="*/ 0 w 258035"/>
                  <a:gd name="connsiteY7-318" fmla="*/ 62682 h 779001"/>
                  <a:gd name="connsiteX8-319" fmla="*/ 62682 w 258035"/>
                  <a:gd name="connsiteY8-320" fmla="*/ 0 h 779001"/>
                  <a:gd name="connsiteX0-321" fmla="*/ 62682 w 244778"/>
                  <a:gd name="connsiteY0-322" fmla="*/ 0 h 779001"/>
                  <a:gd name="connsiteX1-323" fmla="*/ 107431 w 244778"/>
                  <a:gd name="connsiteY1-324" fmla="*/ 0 h 779001"/>
                  <a:gd name="connsiteX2-325" fmla="*/ 170113 w 244778"/>
                  <a:gd name="connsiteY2-326" fmla="*/ 62682 h 779001"/>
                  <a:gd name="connsiteX3-327" fmla="*/ 167803 w 244778"/>
                  <a:gd name="connsiteY3-328" fmla="*/ 696258 h 779001"/>
                  <a:gd name="connsiteX4-329" fmla="*/ 234922 w 244778"/>
                  <a:gd name="connsiteY4-330" fmla="*/ 772864 h 779001"/>
                  <a:gd name="connsiteX5-331" fmla="*/ 0 w 244778"/>
                  <a:gd name="connsiteY5-332" fmla="*/ 779001 h 779001"/>
                  <a:gd name="connsiteX6-333" fmla="*/ 0 w 244778"/>
                  <a:gd name="connsiteY6-334" fmla="*/ 779001 h 779001"/>
                  <a:gd name="connsiteX7-335" fmla="*/ 0 w 244778"/>
                  <a:gd name="connsiteY7-336" fmla="*/ 62682 h 779001"/>
                  <a:gd name="connsiteX8-337" fmla="*/ 62682 w 244778"/>
                  <a:gd name="connsiteY8-338" fmla="*/ 0 h 779001"/>
                  <a:gd name="connsiteX0-339" fmla="*/ 62682 w 235795"/>
                  <a:gd name="connsiteY0-340" fmla="*/ 0 h 779001"/>
                  <a:gd name="connsiteX1-341" fmla="*/ 107431 w 235795"/>
                  <a:gd name="connsiteY1-342" fmla="*/ 0 h 779001"/>
                  <a:gd name="connsiteX2-343" fmla="*/ 170113 w 235795"/>
                  <a:gd name="connsiteY2-344" fmla="*/ 62682 h 779001"/>
                  <a:gd name="connsiteX3-345" fmla="*/ 167803 w 235795"/>
                  <a:gd name="connsiteY3-346" fmla="*/ 696258 h 779001"/>
                  <a:gd name="connsiteX4-347" fmla="*/ 234922 w 235795"/>
                  <a:gd name="connsiteY4-348" fmla="*/ 772864 h 779001"/>
                  <a:gd name="connsiteX5-349" fmla="*/ 0 w 235795"/>
                  <a:gd name="connsiteY5-350" fmla="*/ 779001 h 779001"/>
                  <a:gd name="connsiteX6-351" fmla="*/ 0 w 235795"/>
                  <a:gd name="connsiteY6-352" fmla="*/ 779001 h 779001"/>
                  <a:gd name="connsiteX7-353" fmla="*/ 0 w 235795"/>
                  <a:gd name="connsiteY7-354" fmla="*/ 62682 h 779001"/>
                  <a:gd name="connsiteX8-355" fmla="*/ 62682 w 235795"/>
                  <a:gd name="connsiteY8-356" fmla="*/ 0 h 779001"/>
                  <a:gd name="connsiteX0-357" fmla="*/ 62682 w 257018"/>
                  <a:gd name="connsiteY0-358" fmla="*/ 0 h 779001"/>
                  <a:gd name="connsiteX1-359" fmla="*/ 107431 w 257018"/>
                  <a:gd name="connsiteY1-360" fmla="*/ 0 h 779001"/>
                  <a:gd name="connsiteX2-361" fmla="*/ 170113 w 257018"/>
                  <a:gd name="connsiteY2-362" fmla="*/ 62682 h 779001"/>
                  <a:gd name="connsiteX3-363" fmla="*/ 167803 w 257018"/>
                  <a:gd name="connsiteY3-364" fmla="*/ 696258 h 779001"/>
                  <a:gd name="connsiteX4-365" fmla="*/ 256353 w 257018"/>
                  <a:gd name="connsiteY4-366" fmla="*/ 775245 h 779001"/>
                  <a:gd name="connsiteX5-367" fmla="*/ 0 w 257018"/>
                  <a:gd name="connsiteY5-368" fmla="*/ 779001 h 779001"/>
                  <a:gd name="connsiteX6-369" fmla="*/ 0 w 257018"/>
                  <a:gd name="connsiteY6-370" fmla="*/ 779001 h 779001"/>
                  <a:gd name="connsiteX7-371" fmla="*/ 0 w 257018"/>
                  <a:gd name="connsiteY7-372" fmla="*/ 62682 h 779001"/>
                  <a:gd name="connsiteX8-373" fmla="*/ 62682 w 257018"/>
                  <a:gd name="connsiteY8-374" fmla="*/ 0 h 779001"/>
                  <a:gd name="connsiteX0-375" fmla="*/ 62682 w 256353"/>
                  <a:gd name="connsiteY0-376" fmla="*/ 0 h 779001"/>
                  <a:gd name="connsiteX1-377" fmla="*/ 107431 w 256353"/>
                  <a:gd name="connsiteY1-378" fmla="*/ 0 h 779001"/>
                  <a:gd name="connsiteX2-379" fmla="*/ 170113 w 256353"/>
                  <a:gd name="connsiteY2-380" fmla="*/ 62682 h 779001"/>
                  <a:gd name="connsiteX3-381" fmla="*/ 167803 w 256353"/>
                  <a:gd name="connsiteY3-382" fmla="*/ 696258 h 779001"/>
                  <a:gd name="connsiteX4-383" fmla="*/ 256353 w 256353"/>
                  <a:gd name="connsiteY4-384" fmla="*/ 775245 h 779001"/>
                  <a:gd name="connsiteX5-385" fmla="*/ 0 w 256353"/>
                  <a:gd name="connsiteY5-386" fmla="*/ 779001 h 779001"/>
                  <a:gd name="connsiteX6-387" fmla="*/ 0 w 256353"/>
                  <a:gd name="connsiteY6-388" fmla="*/ 779001 h 779001"/>
                  <a:gd name="connsiteX7-389" fmla="*/ 0 w 256353"/>
                  <a:gd name="connsiteY7-390" fmla="*/ 62682 h 779001"/>
                  <a:gd name="connsiteX8-391" fmla="*/ 62682 w 256353"/>
                  <a:gd name="connsiteY8-392" fmla="*/ 0 h 779001"/>
                  <a:gd name="connsiteX0-393" fmla="*/ 62682 w 256353"/>
                  <a:gd name="connsiteY0-394" fmla="*/ 0 h 779001"/>
                  <a:gd name="connsiteX1-395" fmla="*/ 107431 w 256353"/>
                  <a:gd name="connsiteY1-396" fmla="*/ 0 h 779001"/>
                  <a:gd name="connsiteX2-397" fmla="*/ 170113 w 256353"/>
                  <a:gd name="connsiteY2-398" fmla="*/ 62682 h 779001"/>
                  <a:gd name="connsiteX3-399" fmla="*/ 167803 w 256353"/>
                  <a:gd name="connsiteY3-400" fmla="*/ 696258 h 779001"/>
                  <a:gd name="connsiteX4-401" fmla="*/ 256353 w 256353"/>
                  <a:gd name="connsiteY4-402" fmla="*/ 775245 h 779001"/>
                  <a:gd name="connsiteX5-403" fmla="*/ 0 w 256353"/>
                  <a:gd name="connsiteY5-404" fmla="*/ 779001 h 779001"/>
                  <a:gd name="connsiteX6-405" fmla="*/ 0 w 256353"/>
                  <a:gd name="connsiteY6-406" fmla="*/ 779001 h 779001"/>
                  <a:gd name="connsiteX7-407" fmla="*/ 0 w 256353"/>
                  <a:gd name="connsiteY7-408" fmla="*/ 62682 h 779001"/>
                  <a:gd name="connsiteX8-409" fmla="*/ 62682 w 256353"/>
                  <a:gd name="connsiteY8-410" fmla="*/ 0 h 779001"/>
                  <a:gd name="connsiteX0-411" fmla="*/ 62682 w 256353"/>
                  <a:gd name="connsiteY0-412" fmla="*/ 0 h 779001"/>
                  <a:gd name="connsiteX1-413" fmla="*/ 107431 w 256353"/>
                  <a:gd name="connsiteY1-414" fmla="*/ 0 h 779001"/>
                  <a:gd name="connsiteX2-415" fmla="*/ 170113 w 256353"/>
                  <a:gd name="connsiteY2-416" fmla="*/ 62682 h 779001"/>
                  <a:gd name="connsiteX3-417" fmla="*/ 167803 w 256353"/>
                  <a:gd name="connsiteY3-418" fmla="*/ 696258 h 779001"/>
                  <a:gd name="connsiteX4-419" fmla="*/ 256353 w 256353"/>
                  <a:gd name="connsiteY4-420" fmla="*/ 775245 h 779001"/>
                  <a:gd name="connsiteX5-421" fmla="*/ 0 w 256353"/>
                  <a:gd name="connsiteY5-422" fmla="*/ 779001 h 779001"/>
                  <a:gd name="connsiteX6-423" fmla="*/ 0 w 256353"/>
                  <a:gd name="connsiteY6-424" fmla="*/ 779001 h 779001"/>
                  <a:gd name="connsiteX7-425" fmla="*/ 0 w 256353"/>
                  <a:gd name="connsiteY7-426" fmla="*/ 62682 h 779001"/>
                  <a:gd name="connsiteX8-427" fmla="*/ 62682 w 256353"/>
                  <a:gd name="connsiteY8-428" fmla="*/ 0 h 779001"/>
                  <a:gd name="connsiteX0-429" fmla="*/ 62682 w 256353"/>
                  <a:gd name="connsiteY0-430" fmla="*/ 0 h 779001"/>
                  <a:gd name="connsiteX1-431" fmla="*/ 107431 w 256353"/>
                  <a:gd name="connsiteY1-432" fmla="*/ 0 h 779001"/>
                  <a:gd name="connsiteX2-433" fmla="*/ 170113 w 256353"/>
                  <a:gd name="connsiteY2-434" fmla="*/ 62682 h 779001"/>
                  <a:gd name="connsiteX3-435" fmla="*/ 167803 w 256353"/>
                  <a:gd name="connsiteY3-436" fmla="*/ 681971 h 779001"/>
                  <a:gd name="connsiteX4-437" fmla="*/ 256353 w 256353"/>
                  <a:gd name="connsiteY4-438" fmla="*/ 775245 h 779001"/>
                  <a:gd name="connsiteX5-439" fmla="*/ 0 w 256353"/>
                  <a:gd name="connsiteY5-440" fmla="*/ 779001 h 779001"/>
                  <a:gd name="connsiteX6-441" fmla="*/ 0 w 256353"/>
                  <a:gd name="connsiteY6-442" fmla="*/ 779001 h 779001"/>
                  <a:gd name="connsiteX7-443" fmla="*/ 0 w 256353"/>
                  <a:gd name="connsiteY7-444" fmla="*/ 62682 h 779001"/>
                  <a:gd name="connsiteX8-445" fmla="*/ 62682 w 256353"/>
                  <a:gd name="connsiteY8-446" fmla="*/ 0 h 779001"/>
                  <a:gd name="connsiteX0-447" fmla="*/ 62682 w 258734"/>
                  <a:gd name="connsiteY0-448" fmla="*/ 0 h 779001"/>
                  <a:gd name="connsiteX1-449" fmla="*/ 107431 w 258734"/>
                  <a:gd name="connsiteY1-450" fmla="*/ 0 h 779001"/>
                  <a:gd name="connsiteX2-451" fmla="*/ 170113 w 258734"/>
                  <a:gd name="connsiteY2-452" fmla="*/ 62682 h 779001"/>
                  <a:gd name="connsiteX3-453" fmla="*/ 167803 w 258734"/>
                  <a:gd name="connsiteY3-454" fmla="*/ 681971 h 779001"/>
                  <a:gd name="connsiteX4-455" fmla="*/ 258734 w 258734"/>
                  <a:gd name="connsiteY4-456" fmla="*/ 772864 h 779001"/>
                  <a:gd name="connsiteX5-457" fmla="*/ 0 w 258734"/>
                  <a:gd name="connsiteY5-458" fmla="*/ 779001 h 779001"/>
                  <a:gd name="connsiteX6-459" fmla="*/ 0 w 258734"/>
                  <a:gd name="connsiteY6-460" fmla="*/ 779001 h 779001"/>
                  <a:gd name="connsiteX7-461" fmla="*/ 0 w 258734"/>
                  <a:gd name="connsiteY7-462" fmla="*/ 62682 h 779001"/>
                  <a:gd name="connsiteX8-463" fmla="*/ 62682 w 258734"/>
                  <a:gd name="connsiteY8-464" fmla="*/ 0 h 779001"/>
                  <a:gd name="connsiteX0-465" fmla="*/ 62682 w 258734"/>
                  <a:gd name="connsiteY0-466" fmla="*/ 0 h 779796"/>
                  <a:gd name="connsiteX1-467" fmla="*/ 107431 w 258734"/>
                  <a:gd name="connsiteY1-468" fmla="*/ 0 h 779796"/>
                  <a:gd name="connsiteX2-469" fmla="*/ 170113 w 258734"/>
                  <a:gd name="connsiteY2-470" fmla="*/ 62682 h 779796"/>
                  <a:gd name="connsiteX3-471" fmla="*/ 167803 w 258734"/>
                  <a:gd name="connsiteY3-472" fmla="*/ 681971 h 779796"/>
                  <a:gd name="connsiteX4-473" fmla="*/ 258734 w 258734"/>
                  <a:gd name="connsiteY4-474" fmla="*/ 772864 h 779796"/>
                  <a:gd name="connsiteX5-475" fmla="*/ 0 w 258734"/>
                  <a:gd name="connsiteY5-476" fmla="*/ 779001 h 779796"/>
                  <a:gd name="connsiteX6-477" fmla="*/ 0 w 258734"/>
                  <a:gd name="connsiteY6-478" fmla="*/ 779001 h 779796"/>
                  <a:gd name="connsiteX7-479" fmla="*/ 0 w 258734"/>
                  <a:gd name="connsiteY7-480" fmla="*/ 62682 h 779796"/>
                  <a:gd name="connsiteX8-481" fmla="*/ 62682 w 258734"/>
                  <a:gd name="connsiteY8-482" fmla="*/ 0 h 779796"/>
                  <a:gd name="connsiteX0-483" fmla="*/ 62682 w 258734"/>
                  <a:gd name="connsiteY0-484" fmla="*/ 0 h 780781"/>
                  <a:gd name="connsiteX1-485" fmla="*/ 107431 w 258734"/>
                  <a:gd name="connsiteY1-486" fmla="*/ 0 h 780781"/>
                  <a:gd name="connsiteX2-487" fmla="*/ 170113 w 258734"/>
                  <a:gd name="connsiteY2-488" fmla="*/ 62682 h 780781"/>
                  <a:gd name="connsiteX3-489" fmla="*/ 167803 w 258734"/>
                  <a:gd name="connsiteY3-490" fmla="*/ 681971 h 780781"/>
                  <a:gd name="connsiteX4-491" fmla="*/ 258734 w 258734"/>
                  <a:gd name="connsiteY4-492" fmla="*/ 772864 h 780781"/>
                  <a:gd name="connsiteX5-493" fmla="*/ 0 w 258734"/>
                  <a:gd name="connsiteY5-494" fmla="*/ 779001 h 780781"/>
                  <a:gd name="connsiteX6-495" fmla="*/ 0 w 258734"/>
                  <a:gd name="connsiteY6-496" fmla="*/ 779001 h 780781"/>
                  <a:gd name="connsiteX7-497" fmla="*/ 0 w 258734"/>
                  <a:gd name="connsiteY7-498" fmla="*/ 62682 h 780781"/>
                  <a:gd name="connsiteX8-499" fmla="*/ 62682 w 258734"/>
                  <a:gd name="connsiteY8-500" fmla="*/ 0 h 780781"/>
                  <a:gd name="connsiteX0-501" fmla="*/ 62682 w 258734"/>
                  <a:gd name="connsiteY0-502" fmla="*/ 0 h 780781"/>
                  <a:gd name="connsiteX1-503" fmla="*/ 107431 w 258734"/>
                  <a:gd name="connsiteY1-504" fmla="*/ 0 h 780781"/>
                  <a:gd name="connsiteX2-505" fmla="*/ 170113 w 258734"/>
                  <a:gd name="connsiteY2-506" fmla="*/ 62682 h 780781"/>
                  <a:gd name="connsiteX3-507" fmla="*/ 167803 w 258734"/>
                  <a:gd name="connsiteY3-508" fmla="*/ 681971 h 780781"/>
                  <a:gd name="connsiteX4-509" fmla="*/ 258734 w 258734"/>
                  <a:gd name="connsiteY4-510" fmla="*/ 772864 h 780781"/>
                  <a:gd name="connsiteX5-511" fmla="*/ 0 w 258734"/>
                  <a:gd name="connsiteY5-512" fmla="*/ 779001 h 780781"/>
                  <a:gd name="connsiteX6-513" fmla="*/ 0 w 258734"/>
                  <a:gd name="connsiteY6-514" fmla="*/ 779001 h 780781"/>
                  <a:gd name="connsiteX7-515" fmla="*/ 0 w 258734"/>
                  <a:gd name="connsiteY7-516" fmla="*/ 62682 h 780781"/>
                  <a:gd name="connsiteX8-517" fmla="*/ 62682 w 258734"/>
                  <a:gd name="connsiteY8-518" fmla="*/ 0 h 780781"/>
                  <a:gd name="connsiteX0-519" fmla="*/ 62682 w 258734"/>
                  <a:gd name="connsiteY0-520" fmla="*/ 0 h 779796"/>
                  <a:gd name="connsiteX1-521" fmla="*/ 107431 w 258734"/>
                  <a:gd name="connsiteY1-522" fmla="*/ 0 h 779796"/>
                  <a:gd name="connsiteX2-523" fmla="*/ 170113 w 258734"/>
                  <a:gd name="connsiteY2-524" fmla="*/ 62682 h 779796"/>
                  <a:gd name="connsiteX3-525" fmla="*/ 167803 w 258734"/>
                  <a:gd name="connsiteY3-526" fmla="*/ 681971 h 779796"/>
                  <a:gd name="connsiteX4-527" fmla="*/ 258734 w 258734"/>
                  <a:gd name="connsiteY4-528" fmla="*/ 772864 h 779796"/>
                  <a:gd name="connsiteX5-529" fmla="*/ 0 w 258734"/>
                  <a:gd name="connsiteY5-530" fmla="*/ 779001 h 779796"/>
                  <a:gd name="connsiteX6-531" fmla="*/ 0 w 258734"/>
                  <a:gd name="connsiteY6-532" fmla="*/ 779001 h 779796"/>
                  <a:gd name="connsiteX7-533" fmla="*/ 0 w 258734"/>
                  <a:gd name="connsiteY7-534" fmla="*/ 62682 h 779796"/>
                  <a:gd name="connsiteX8-535" fmla="*/ 62682 w 258734"/>
                  <a:gd name="connsiteY8-536" fmla="*/ 0 h 779796"/>
                  <a:gd name="connsiteX0-537" fmla="*/ 62682 w 258734"/>
                  <a:gd name="connsiteY0-538" fmla="*/ 0 h 779796"/>
                  <a:gd name="connsiteX1-539" fmla="*/ 107431 w 258734"/>
                  <a:gd name="connsiteY1-540" fmla="*/ 0 h 779796"/>
                  <a:gd name="connsiteX2-541" fmla="*/ 170113 w 258734"/>
                  <a:gd name="connsiteY2-542" fmla="*/ 62682 h 779796"/>
                  <a:gd name="connsiteX3-543" fmla="*/ 167803 w 258734"/>
                  <a:gd name="connsiteY3-544" fmla="*/ 681971 h 779796"/>
                  <a:gd name="connsiteX4-545" fmla="*/ 258734 w 258734"/>
                  <a:gd name="connsiteY4-546" fmla="*/ 772864 h 779796"/>
                  <a:gd name="connsiteX5-547" fmla="*/ 0 w 258734"/>
                  <a:gd name="connsiteY5-548" fmla="*/ 779001 h 779796"/>
                  <a:gd name="connsiteX6-549" fmla="*/ 0 w 258734"/>
                  <a:gd name="connsiteY6-550" fmla="*/ 779001 h 779796"/>
                  <a:gd name="connsiteX7-551" fmla="*/ 0 w 258734"/>
                  <a:gd name="connsiteY7-552" fmla="*/ 62682 h 779796"/>
                  <a:gd name="connsiteX8-553" fmla="*/ 62682 w 258734"/>
                  <a:gd name="connsiteY8-554" fmla="*/ 0 h 779796"/>
                  <a:gd name="connsiteX0-555" fmla="*/ 62682 w 258734"/>
                  <a:gd name="connsiteY0-556" fmla="*/ 0 h 779796"/>
                  <a:gd name="connsiteX1-557" fmla="*/ 107431 w 258734"/>
                  <a:gd name="connsiteY1-558" fmla="*/ 0 h 779796"/>
                  <a:gd name="connsiteX2-559" fmla="*/ 170113 w 258734"/>
                  <a:gd name="connsiteY2-560" fmla="*/ 62682 h 779796"/>
                  <a:gd name="connsiteX3-561" fmla="*/ 167803 w 258734"/>
                  <a:gd name="connsiteY3-562" fmla="*/ 681971 h 779796"/>
                  <a:gd name="connsiteX4-563" fmla="*/ 258734 w 258734"/>
                  <a:gd name="connsiteY4-564" fmla="*/ 772864 h 779796"/>
                  <a:gd name="connsiteX5-565" fmla="*/ 0 w 258734"/>
                  <a:gd name="connsiteY5-566" fmla="*/ 779001 h 779796"/>
                  <a:gd name="connsiteX6-567" fmla="*/ 0 w 258734"/>
                  <a:gd name="connsiteY6-568" fmla="*/ 779001 h 779796"/>
                  <a:gd name="connsiteX7-569" fmla="*/ 0 w 258734"/>
                  <a:gd name="connsiteY7-570" fmla="*/ 62682 h 779796"/>
                  <a:gd name="connsiteX8-571" fmla="*/ 62682 w 258734"/>
                  <a:gd name="connsiteY8-572" fmla="*/ 0 h 779796"/>
                  <a:gd name="connsiteX0-573" fmla="*/ 62682 w 258734"/>
                  <a:gd name="connsiteY0-574" fmla="*/ 0 h 779001"/>
                  <a:gd name="connsiteX1-575" fmla="*/ 107431 w 258734"/>
                  <a:gd name="connsiteY1-576" fmla="*/ 0 h 779001"/>
                  <a:gd name="connsiteX2-577" fmla="*/ 170113 w 258734"/>
                  <a:gd name="connsiteY2-578" fmla="*/ 62682 h 779001"/>
                  <a:gd name="connsiteX3-579" fmla="*/ 167803 w 258734"/>
                  <a:gd name="connsiteY3-580" fmla="*/ 681971 h 779001"/>
                  <a:gd name="connsiteX4-581" fmla="*/ 258734 w 258734"/>
                  <a:gd name="connsiteY4-582" fmla="*/ 772864 h 779001"/>
                  <a:gd name="connsiteX5-583" fmla="*/ 0 w 258734"/>
                  <a:gd name="connsiteY5-584" fmla="*/ 779001 h 779001"/>
                  <a:gd name="connsiteX6-585" fmla="*/ 0 w 258734"/>
                  <a:gd name="connsiteY6-586" fmla="*/ 779001 h 779001"/>
                  <a:gd name="connsiteX7-587" fmla="*/ 0 w 258734"/>
                  <a:gd name="connsiteY7-588" fmla="*/ 62682 h 779001"/>
                  <a:gd name="connsiteX8-589" fmla="*/ 62682 w 258734"/>
                  <a:gd name="connsiteY8-590" fmla="*/ 0 h 779001"/>
                  <a:gd name="connsiteX0-591" fmla="*/ 62682 w 258734"/>
                  <a:gd name="connsiteY0-592" fmla="*/ 0 h 779001"/>
                  <a:gd name="connsiteX1-593" fmla="*/ 107431 w 258734"/>
                  <a:gd name="connsiteY1-594" fmla="*/ 0 h 779001"/>
                  <a:gd name="connsiteX2-595" fmla="*/ 170113 w 258734"/>
                  <a:gd name="connsiteY2-596" fmla="*/ 62682 h 779001"/>
                  <a:gd name="connsiteX3-597" fmla="*/ 167803 w 258734"/>
                  <a:gd name="connsiteY3-598" fmla="*/ 681971 h 779001"/>
                  <a:gd name="connsiteX4-599" fmla="*/ 258734 w 258734"/>
                  <a:gd name="connsiteY4-600" fmla="*/ 772864 h 779001"/>
                  <a:gd name="connsiteX5-601" fmla="*/ 0 w 258734"/>
                  <a:gd name="connsiteY5-602" fmla="*/ 779001 h 779001"/>
                  <a:gd name="connsiteX6-603" fmla="*/ 0 w 258734"/>
                  <a:gd name="connsiteY6-604" fmla="*/ 779001 h 779001"/>
                  <a:gd name="connsiteX7-605" fmla="*/ 0 w 258734"/>
                  <a:gd name="connsiteY7-606" fmla="*/ 62682 h 779001"/>
                  <a:gd name="connsiteX8-607" fmla="*/ 62682 w 258734"/>
                  <a:gd name="connsiteY8-608" fmla="*/ 0 h 779001"/>
                  <a:gd name="connsiteX0-609" fmla="*/ 62682 w 258734"/>
                  <a:gd name="connsiteY0-610" fmla="*/ 0 h 779001"/>
                  <a:gd name="connsiteX1-611" fmla="*/ 107431 w 258734"/>
                  <a:gd name="connsiteY1-612" fmla="*/ 0 h 779001"/>
                  <a:gd name="connsiteX2-613" fmla="*/ 170113 w 258734"/>
                  <a:gd name="connsiteY2-614" fmla="*/ 62682 h 779001"/>
                  <a:gd name="connsiteX3-615" fmla="*/ 167803 w 258734"/>
                  <a:gd name="connsiteY3-616" fmla="*/ 681971 h 779001"/>
                  <a:gd name="connsiteX4-617" fmla="*/ 258734 w 258734"/>
                  <a:gd name="connsiteY4-618" fmla="*/ 772864 h 779001"/>
                  <a:gd name="connsiteX5-619" fmla="*/ 0 w 258734"/>
                  <a:gd name="connsiteY5-620" fmla="*/ 779001 h 779001"/>
                  <a:gd name="connsiteX6-621" fmla="*/ 0 w 258734"/>
                  <a:gd name="connsiteY6-622" fmla="*/ 779001 h 779001"/>
                  <a:gd name="connsiteX7-623" fmla="*/ 0 w 258734"/>
                  <a:gd name="connsiteY7-624" fmla="*/ 62682 h 779001"/>
                  <a:gd name="connsiteX8-625" fmla="*/ 62682 w 258734"/>
                  <a:gd name="connsiteY8-626" fmla="*/ 0 h 779001"/>
                  <a:gd name="connsiteX0-627" fmla="*/ 62682 w 258734"/>
                  <a:gd name="connsiteY0-628" fmla="*/ 0 h 779001"/>
                  <a:gd name="connsiteX1-629" fmla="*/ 107431 w 258734"/>
                  <a:gd name="connsiteY1-630" fmla="*/ 0 h 779001"/>
                  <a:gd name="connsiteX2-631" fmla="*/ 170113 w 258734"/>
                  <a:gd name="connsiteY2-632" fmla="*/ 62682 h 779001"/>
                  <a:gd name="connsiteX3-633" fmla="*/ 167803 w 258734"/>
                  <a:gd name="connsiteY3-634" fmla="*/ 681971 h 779001"/>
                  <a:gd name="connsiteX4-635" fmla="*/ 258734 w 258734"/>
                  <a:gd name="connsiteY4-636" fmla="*/ 772864 h 779001"/>
                  <a:gd name="connsiteX5-637" fmla="*/ 0 w 258734"/>
                  <a:gd name="connsiteY5-638" fmla="*/ 779001 h 779001"/>
                  <a:gd name="connsiteX6-639" fmla="*/ 0 w 258734"/>
                  <a:gd name="connsiteY6-640" fmla="*/ 779001 h 779001"/>
                  <a:gd name="connsiteX7-641" fmla="*/ 0 w 258734"/>
                  <a:gd name="connsiteY7-642" fmla="*/ 62682 h 779001"/>
                  <a:gd name="connsiteX8-643" fmla="*/ 62682 w 258734"/>
                  <a:gd name="connsiteY8-644" fmla="*/ 0 h 779001"/>
                  <a:gd name="connsiteX0-645" fmla="*/ 62682 w 258734"/>
                  <a:gd name="connsiteY0-646" fmla="*/ 0 h 779001"/>
                  <a:gd name="connsiteX1-647" fmla="*/ 107431 w 258734"/>
                  <a:gd name="connsiteY1-648" fmla="*/ 0 h 779001"/>
                  <a:gd name="connsiteX2-649" fmla="*/ 170113 w 258734"/>
                  <a:gd name="connsiteY2-650" fmla="*/ 62682 h 779001"/>
                  <a:gd name="connsiteX3-651" fmla="*/ 167803 w 258734"/>
                  <a:gd name="connsiteY3-652" fmla="*/ 681971 h 779001"/>
                  <a:gd name="connsiteX4-653" fmla="*/ 258734 w 258734"/>
                  <a:gd name="connsiteY4-654" fmla="*/ 772864 h 779001"/>
                  <a:gd name="connsiteX5-655" fmla="*/ 0 w 258734"/>
                  <a:gd name="connsiteY5-656" fmla="*/ 779001 h 779001"/>
                  <a:gd name="connsiteX6-657" fmla="*/ 0 w 258734"/>
                  <a:gd name="connsiteY6-658" fmla="*/ 779001 h 779001"/>
                  <a:gd name="connsiteX7-659" fmla="*/ 0 w 258734"/>
                  <a:gd name="connsiteY7-660" fmla="*/ 62682 h 779001"/>
                  <a:gd name="connsiteX8-661" fmla="*/ 62682 w 258734"/>
                  <a:gd name="connsiteY8-662" fmla="*/ 0 h 77900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680C3">
                      <a:lumMod val="50000"/>
                    </a:srgbClr>
                  </a:gs>
                  <a:gs pos="52000">
                    <a:srgbClr val="0680C3">
                      <a:lumMod val="90000"/>
                    </a:srgbClr>
                  </a:gs>
                  <a:gs pos="100000">
                    <a:srgbClr val="0680C3">
                      <a:lumMod val="50000"/>
                    </a:srgb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ysClr val="window" lastClr="FFFFFF">
                    <a:lumMod val="65000"/>
                    <a:alpha val="81000"/>
                  </a:sys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12" name="Rounded Rectangle 2"/>
              <p:cNvSpPr/>
              <p:nvPr/>
            </p:nvSpPr>
            <p:spPr>
              <a:xfrm>
                <a:off x="3557403" y="2614935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-1" fmla="*/ 0 w 1226205"/>
                  <a:gd name="connsiteY0-2" fmla="*/ 112749 h 654417"/>
                  <a:gd name="connsiteX1-3" fmla="*/ 112749 w 1226205"/>
                  <a:gd name="connsiteY1-4" fmla="*/ 0 h 654417"/>
                  <a:gd name="connsiteX2-5" fmla="*/ 1106757 w 1226205"/>
                  <a:gd name="connsiteY2-6" fmla="*/ 0 h 654417"/>
                  <a:gd name="connsiteX3-7" fmla="*/ 1219506 w 1226205"/>
                  <a:gd name="connsiteY3-8" fmla="*/ 112749 h 654417"/>
                  <a:gd name="connsiteX4-9" fmla="*/ 1219506 w 1226205"/>
                  <a:gd name="connsiteY4-10" fmla="*/ 513706 h 654417"/>
                  <a:gd name="connsiteX5-11" fmla="*/ 1106757 w 1226205"/>
                  <a:gd name="connsiteY5-12" fmla="*/ 626455 h 654417"/>
                  <a:gd name="connsiteX6-13" fmla="*/ 112749 w 1226205"/>
                  <a:gd name="connsiteY6-14" fmla="*/ 626455 h 654417"/>
                  <a:gd name="connsiteX7-15" fmla="*/ 0 w 1226205"/>
                  <a:gd name="connsiteY7-16" fmla="*/ 513706 h 654417"/>
                  <a:gd name="connsiteX8-17" fmla="*/ 0 w 1226205"/>
                  <a:gd name="connsiteY8-18" fmla="*/ 112749 h 654417"/>
                  <a:gd name="connsiteX0-19" fmla="*/ 0 w 1255135"/>
                  <a:gd name="connsiteY0-20" fmla="*/ 112749 h 661463"/>
                  <a:gd name="connsiteX1-21" fmla="*/ 112749 w 1255135"/>
                  <a:gd name="connsiteY1-22" fmla="*/ 0 h 661463"/>
                  <a:gd name="connsiteX2-23" fmla="*/ 1106757 w 1255135"/>
                  <a:gd name="connsiteY2-24" fmla="*/ 0 h 661463"/>
                  <a:gd name="connsiteX3-25" fmla="*/ 1219506 w 1255135"/>
                  <a:gd name="connsiteY3-26" fmla="*/ 112749 h 661463"/>
                  <a:gd name="connsiteX4-27" fmla="*/ 1219506 w 1255135"/>
                  <a:gd name="connsiteY4-28" fmla="*/ 513706 h 661463"/>
                  <a:gd name="connsiteX5-29" fmla="*/ 1106757 w 1255135"/>
                  <a:gd name="connsiteY5-30" fmla="*/ 626455 h 661463"/>
                  <a:gd name="connsiteX6-31" fmla="*/ 112749 w 1255135"/>
                  <a:gd name="connsiteY6-32" fmla="*/ 626455 h 661463"/>
                  <a:gd name="connsiteX7-33" fmla="*/ 0 w 1255135"/>
                  <a:gd name="connsiteY7-34" fmla="*/ 513706 h 661463"/>
                  <a:gd name="connsiteX8-35" fmla="*/ 0 w 1255135"/>
                  <a:gd name="connsiteY8-36" fmla="*/ 112749 h 661463"/>
                  <a:gd name="connsiteX0-37" fmla="*/ 0 w 1237115"/>
                  <a:gd name="connsiteY0-38" fmla="*/ 112749 h 680013"/>
                  <a:gd name="connsiteX1-39" fmla="*/ 112749 w 1237115"/>
                  <a:gd name="connsiteY1-40" fmla="*/ 0 h 680013"/>
                  <a:gd name="connsiteX2-41" fmla="*/ 1106757 w 1237115"/>
                  <a:gd name="connsiteY2-42" fmla="*/ 0 h 680013"/>
                  <a:gd name="connsiteX3-43" fmla="*/ 1219506 w 1237115"/>
                  <a:gd name="connsiteY3-44" fmla="*/ 112749 h 680013"/>
                  <a:gd name="connsiteX4-45" fmla="*/ 1219506 w 1237115"/>
                  <a:gd name="connsiteY4-46" fmla="*/ 513706 h 680013"/>
                  <a:gd name="connsiteX5-47" fmla="*/ 1106757 w 1237115"/>
                  <a:gd name="connsiteY5-48" fmla="*/ 626455 h 680013"/>
                  <a:gd name="connsiteX6-49" fmla="*/ 112749 w 1237115"/>
                  <a:gd name="connsiteY6-50" fmla="*/ 626455 h 680013"/>
                  <a:gd name="connsiteX7-51" fmla="*/ 0 w 1237115"/>
                  <a:gd name="connsiteY7-52" fmla="*/ 513706 h 680013"/>
                  <a:gd name="connsiteX8-53" fmla="*/ 0 w 1237115"/>
                  <a:gd name="connsiteY8-54" fmla="*/ 112749 h 680013"/>
                  <a:gd name="connsiteX0-55" fmla="*/ 0 w 1232616"/>
                  <a:gd name="connsiteY0-56" fmla="*/ 112749 h 687313"/>
                  <a:gd name="connsiteX1-57" fmla="*/ 112749 w 1232616"/>
                  <a:gd name="connsiteY1-58" fmla="*/ 0 h 687313"/>
                  <a:gd name="connsiteX2-59" fmla="*/ 1106757 w 1232616"/>
                  <a:gd name="connsiteY2-60" fmla="*/ 0 h 687313"/>
                  <a:gd name="connsiteX3-61" fmla="*/ 1219506 w 1232616"/>
                  <a:gd name="connsiteY3-62" fmla="*/ 112749 h 687313"/>
                  <a:gd name="connsiteX4-63" fmla="*/ 1219506 w 1232616"/>
                  <a:gd name="connsiteY4-64" fmla="*/ 513706 h 687313"/>
                  <a:gd name="connsiteX5-65" fmla="*/ 1106757 w 1232616"/>
                  <a:gd name="connsiteY5-66" fmla="*/ 626455 h 687313"/>
                  <a:gd name="connsiteX6-67" fmla="*/ 112749 w 1232616"/>
                  <a:gd name="connsiteY6-68" fmla="*/ 626455 h 687313"/>
                  <a:gd name="connsiteX7-69" fmla="*/ 0 w 1232616"/>
                  <a:gd name="connsiteY7-70" fmla="*/ 513706 h 687313"/>
                  <a:gd name="connsiteX8-71" fmla="*/ 0 w 1232616"/>
                  <a:gd name="connsiteY8-72" fmla="*/ 112749 h 687313"/>
                  <a:gd name="connsiteX0-73" fmla="*/ 0 w 1221165"/>
                  <a:gd name="connsiteY0-74" fmla="*/ 112749 h 687313"/>
                  <a:gd name="connsiteX1-75" fmla="*/ 112749 w 1221165"/>
                  <a:gd name="connsiteY1-76" fmla="*/ 0 h 687313"/>
                  <a:gd name="connsiteX2-77" fmla="*/ 1106757 w 1221165"/>
                  <a:gd name="connsiteY2-78" fmla="*/ 0 h 687313"/>
                  <a:gd name="connsiteX3-79" fmla="*/ 1219506 w 1221165"/>
                  <a:gd name="connsiteY3-80" fmla="*/ 112749 h 687313"/>
                  <a:gd name="connsiteX4-81" fmla="*/ 1219506 w 1221165"/>
                  <a:gd name="connsiteY4-82" fmla="*/ 513706 h 687313"/>
                  <a:gd name="connsiteX5-83" fmla="*/ 1106757 w 1221165"/>
                  <a:gd name="connsiteY5-84" fmla="*/ 626455 h 687313"/>
                  <a:gd name="connsiteX6-85" fmla="*/ 112749 w 1221165"/>
                  <a:gd name="connsiteY6-86" fmla="*/ 626455 h 687313"/>
                  <a:gd name="connsiteX7-87" fmla="*/ 0 w 1221165"/>
                  <a:gd name="connsiteY7-88" fmla="*/ 513706 h 687313"/>
                  <a:gd name="connsiteX8-89" fmla="*/ 0 w 1221165"/>
                  <a:gd name="connsiteY8-90" fmla="*/ 112749 h 687313"/>
                  <a:gd name="connsiteX0-91" fmla="*/ 0 w 1234996"/>
                  <a:gd name="connsiteY0-92" fmla="*/ 112749 h 676420"/>
                  <a:gd name="connsiteX1-93" fmla="*/ 112749 w 1234996"/>
                  <a:gd name="connsiteY1-94" fmla="*/ 0 h 676420"/>
                  <a:gd name="connsiteX2-95" fmla="*/ 1106757 w 1234996"/>
                  <a:gd name="connsiteY2-96" fmla="*/ 0 h 676420"/>
                  <a:gd name="connsiteX3-97" fmla="*/ 1219506 w 1234996"/>
                  <a:gd name="connsiteY3-98" fmla="*/ 112749 h 676420"/>
                  <a:gd name="connsiteX4-99" fmla="*/ 1219506 w 1234996"/>
                  <a:gd name="connsiteY4-100" fmla="*/ 513706 h 676420"/>
                  <a:gd name="connsiteX5-101" fmla="*/ 1106757 w 1234996"/>
                  <a:gd name="connsiteY5-102" fmla="*/ 626455 h 676420"/>
                  <a:gd name="connsiteX6-103" fmla="*/ 112749 w 1234996"/>
                  <a:gd name="connsiteY6-104" fmla="*/ 626455 h 676420"/>
                  <a:gd name="connsiteX7-105" fmla="*/ 0 w 1234996"/>
                  <a:gd name="connsiteY7-106" fmla="*/ 513706 h 676420"/>
                  <a:gd name="connsiteX8-107" fmla="*/ 0 w 1234996"/>
                  <a:gd name="connsiteY8-108" fmla="*/ 112749 h 676420"/>
                  <a:gd name="connsiteX0-109" fmla="*/ 0 w 1232419"/>
                  <a:gd name="connsiteY0-110" fmla="*/ 112749 h 669377"/>
                  <a:gd name="connsiteX1-111" fmla="*/ 112749 w 1232419"/>
                  <a:gd name="connsiteY1-112" fmla="*/ 0 h 669377"/>
                  <a:gd name="connsiteX2-113" fmla="*/ 1106757 w 1232419"/>
                  <a:gd name="connsiteY2-114" fmla="*/ 0 h 669377"/>
                  <a:gd name="connsiteX3-115" fmla="*/ 1219506 w 1232419"/>
                  <a:gd name="connsiteY3-116" fmla="*/ 112749 h 669377"/>
                  <a:gd name="connsiteX4-117" fmla="*/ 1219506 w 1232419"/>
                  <a:gd name="connsiteY4-118" fmla="*/ 513706 h 669377"/>
                  <a:gd name="connsiteX5-119" fmla="*/ 1106757 w 1232419"/>
                  <a:gd name="connsiteY5-120" fmla="*/ 626455 h 669377"/>
                  <a:gd name="connsiteX6-121" fmla="*/ 112749 w 1232419"/>
                  <a:gd name="connsiteY6-122" fmla="*/ 626455 h 669377"/>
                  <a:gd name="connsiteX7-123" fmla="*/ 0 w 1232419"/>
                  <a:gd name="connsiteY7-124" fmla="*/ 513706 h 669377"/>
                  <a:gd name="connsiteX8-125" fmla="*/ 0 w 1232419"/>
                  <a:gd name="connsiteY8-126" fmla="*/ 112749 h 669377"/>
                  <a:gd name="connsiteX0-127" fmla="*/ 0 w 1234407"/>
                  <a:gd name="connsiteY0-128" fmla="*/ 112749 h 678741"/>
                  <a:gd name="connsiteX1-129" fmla="*/ 112749 w 1234407"/>
                  <a:gd name="connsiteY1-130" fmla="*/ 0 h 678741"/>
                  <a:gd name="connsiteX2-131" fmla="*/ 1106757 w 1234407"/>
                  <a:gd name="connsiteY2-132" fmla="*/ 0 h 678741"/>
                  <a:gd name="connsiteX3-133" fmla="*/ 1219506 w 1234407"/>
                  <a:gd name="connsiteY3-134" fmla="*/ 112749 h 678741"/>
                  <a:gd name="connsiteX4-135" fmla="*/ 1219506 w 1234407"/>
                  <a:gd name="connsiteY4-136" fmla="*/ 513706 h 678741"/>
                  <a:gd name="connsiteX5-137" fmla="*/ 1106757 w 1234407"/>
                  <a:gd name="connsiteY5-138" fmla="*/ 626455 h 678741"/>
                  <a:gd name="connsiteX6-139" fmla="*/ 112749 w 1234407"/>
                  <a:gd name="connsiteY6-140" fmla="*/ 626455 h 678741"/>
                  <a:gd name="connsiteX7-141" fmla="*/ 0 w 1234407"/>
                  <a:gd name="connsiteY7-142" fmla="*/ 513706 h 678741"/>
                  <a:gd name="connsiteX8-143" fmla="*/ 0 w 1234407"/>
                  <a:gd name="connsiteY8-144" fmla="*/ 112749 h 678741"/>
                  <a:gd name="connsiteX0-145" fmla="*/ 0 w 1234407"/>
                  <a:gd name="connsiteY0-146" fmla="*/ 112749 h 686635"/>
                  <a:gd name="connsiteX1-147" fmla="*/ 112749 w 1234407"/>
                  <a:gd name="connsiteY1-148" fmla="*/ 0 h 686635"/>
                  <a:gd name="connsiteX2-149" fmla="*/ 1106757 w 1234407"/>
                  <a:gd name="connsiteY2-150" fmla="*/ 0 h 686635"/>
                  <a:gd name="connsiteX3-151" fmla="*/ 1219506 w 1234407"/>
                  <a:gd name="connsiteY3-152" fmla="*/ 112749 h 686635"/>
                  <a:gd name="connsiteX4-153" fmla="*/ 1219506 w 1234407"/>
                  <a:gd name="connsiteY4-154" fmla="*/ 513706 h 686635"/>
                  <a:gd name="connsiteX5-155" fmla="*/ 1106757 w 1234407"/>
                  <a:gd name="connsiteY5-156" fmla="*/ 626455 h 686635"/>
                  <a:gd name="connsiteX6-157" fmla="*/ 112749 w 1234407"/>
                  <a:gd name="connsiteY6-158" fmla="*/ 626455 h 686635"/>
                  <a:gd name="connsiteX7-159" fmla="*/ 0 w 1234407"/>
                  <a:gd name="connsiteY7-160" fmla="*/ 513706 h 686635"/>
                  <a:gd name="connsiteX8-161" fmla="*/ 0 w 1234407"/>
                  <a:gd name="connsiteY8-162" fmla="*/ 112749 h 686635"/>
                  <a:gd name="connsiteX0-163" fmla="*/ 0 w 1226959"/>
                  <a:gd name="connsiteY0-164" fmla="*/ 112749 h 666939"/>
                  <a:gd name="connsiteX1-165" fmla="*/ 112749 w 1226959"/>
                  <a:gd name="connsiteY1-166" fmla="*/ 0 h 666939"/>
                  <a:gd name="connsiteX2-167" fmla="*/ 1106757 w 1226959"/>
                  <a:gd name="connsiteY2-168" fmla="*/ 0 h 666939"/>
                  <a:gd name="connsiteX3-169" fmla="*/ 1219506 w 1226959"/>
                  <a:gd name="connsiteY3-170" fmla="*/ 112749 h 666939"/>
                  <a:gd name="connsiteX4-171" fmla="*/ 1219506 w 1226959"/>
                  <a:gd name="connsiteY4-172" fmla="*/ 513706 h 666939"/>
                  <a:gd name="connsiteX5-173" fmla="*/ 1106757 w 1226959"/>
                  <a:gd name="connsiteY5-174" fmla="*/ 626455 h 666939"/>
                  <a:gd name="connsiteX6-175" fmla="*/ 112749 w 1226959"/>
                  <a:gd name="connsiteY6-176" fmla="*/ 626455 h 666939"/>
                  <a:gd name="connsiteX7-177" fmla="*/ 0 w 1226959"/>
                  <a:gd name="connsiteY7-178" fmla="*/ 513706 h 666939"/>
                  <a:gd name="connsiteX8-179" fmla="*/ 0 w 1226959"/>
                  <a:gd name="connsiteY8-180" fmla="*/ 112749 h 66693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680C3"/>
                  </a:gs>
                  <a:gs pos="91000">
                    <a:srgbClr val="0680C3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</p:grpSp>
        <p:sp>
          <p:nvSpPr>
            <p:cNvPr id="5" name="TextBox 14"/>
            <p:cNvSpPr txBox="1"/>
            <p:nvPr/>
          </p:nvSpPr>
          <p:spPr>
            <a:xfrm>
              <a:off x="4041438" y="2872245"/>
              <a:ext cx="13597383" cy="148117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3020"/>
                </a:lnSpc>
              </a:pPr>
              <a:r>
                <a:rPr lang="th-TH" sz="6000" dirty="0">
                  <a:solidFill>
                    <a:srgbClr val="0070C0"/>
                  </a:solidFill>
                  <a:latin typeface="Opun Mai Bold" charset="-34"/>
                  <a:ea typeface="Chau Philomene"/>
                  <a:cs typeface="Opun Mai Bold" charset="-34"/>
                  <a:sym typeface="Chau Philomene"/>
                </a:rPr>
                <a:t>การใช้ภาษาไทยในการเขียนสื่อสิ่งพิมพ์</a:t>
              </a:r>
            </a:p>
          </p:txBody>
        </p:sp>
        <p:sp>
          <p:nvSpPr>
            <p:cNvPr id="9" name="TextBox 57"/>
            <p:cNvSpPr txBox="1"/>
            <p:nvPr/>
          </p:nvSpPr>
          <p:spPr>
            <a:xfrm>
              <a:off x="2589295" y="2976466"/>
              <a:ext cx="908989" cy="8869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6285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๓</a:t>
              </a:r>
              <a:r>
                <a:rPr kumimoji="0" lang="en-US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.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012723" y="2162591"/>
            <a:ext cx="16589477" cy="1032691"/>
            <a:chOff x="1295400" y="1002540"/>
            <a:chExt cx="16589477" cy="1032691"/>
          </a:xfrm>
        </p:grpSpPr>
        <p:sp>
          <p:nvSpPr>
            <p:cNvPr id="14" name="사각형: 둥근 모서리 461"/>
            <p:cNvSpPr/>
            <p:nvPr/>
          </p:nvSpPr>
          <p:spPr>
            <a:xfrm>
              <a:off x="1295400" y="1002540"/>
              <a:ext cx="16262554" cy="10326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447799" y="1086205"/>
              <a:ext cx="16437078" cy="84638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080770" algn="l"/>
                </a:tabLst>
                <a:defRPr/>
              </a:pPr>
              <a:r>
                <a:rPr lang="th-TH" sz="39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๓.๑	การใช้ภาษาไทยเพื่อสื่อสารอย่างถูกต้องตามหลักไวยากรณ์ภาษาไทย</a:t>
              </a:r>
            </a:p>
          </p:txBody>
        </p:sp>
      </p:grpSp>
      <p:sp>
        <p:nvSpPr>
          <p:cNvPr id="24" name="TextBox 10"/>
          <p:cNvSpPr txBox="1"/>
          <p:nvPr/>
        </p:nvSpPr>
        <p:spPr>
          <a:xfrm>
            <a:off x="1165121" y="3312862"/>
            <a:ext cx="16110155" cy="1373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>
              <a:lnSpc>
                <a:spcPct val="114000"/>
              </a:lnSpc>
              <a:tabLst>
                <a:tab pos="1352550" algn="l"/>
              </a:tabLst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สิ่งพิมพ์ที่มีประสิทธิภาพและประสิทธิผลควรมีการใช้ภาษาไทยสื่อสารได้อย่างถูกต้องและเหมาะสม มีรายละเอียด ดังนี้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1339258" y="4692548"/>
            <a:ext cx="14761920" cy="860656"/>
            <a:chOff x="1981200" y="5022088"/>
            <a:chExt cx="14761920" cy="860656"/>
          </a:xfrm>
        </p:grpSpPr>
        <p:sp>
          <p:nvSpPr>
            <p:cNvPr id="18" name="직사각형 1099"/>
            <p:cNvSpPr/>
            <p:nvPr/>
          </p:nvSpPr>
          <p:spPr>
            <a:xfrm>
              <a:off x="1981200" y="5022088"/>
              <a:ext cx="14519169" cy="860656"/>
            </a:xfrm>
            <a:prstGeom prst="rect">
              <a:avLst/>
            </a:prstGeom>
            <a:solidFill>
              <a:srgbClr val="EC5D62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3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25" name="TextBox 10"/>
            <p:cNvSpPr txBox="1"/>
            <p:nvPr/>
          </p:nvSpPr>
          <p:spPr>
            <a:xfrm>
              <a:off x="2223950" y="5111028"/>
              <a:ext cx="14519170" cy="63825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just">
                <a:lnSpc>
                  <a:spcPct val="114000"/>
                </a:lnSpc>
                <a:tabLst>
                  <a:tab pos="1344295" algn="l"/>
                </a:tabLst>
                <a:defRPr/>
              </a:pPr>
              <a:r>
                <a:rPr lang="th-TH" sz="38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๓.๑.๑	การใช้คำเพื่อสื่อสารให้ถูกต้องตรงความหมายของคำที่ใช้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326027" y="5617563"/>
            <a:ext cx="10207649" cy="767797"/>
            <a:chOff x="1981200" y="5067149"/>
            <a:chExt cx="10207649" cy="787064"/>
          </a:xfrm>
        </p:grpSpPr>
        <p:sp>
          <p:nvSpPr>
            <p:cNvPr id="28" name="직사각형 1099"/>
            <p:cNvSpPr/>
            <p:nvPr/>
          </p:nvSpPr>
          <p:spPr>
            <a:xfrm>
              <a:off x="1981200" y="5067149"/>
              <a:ext cx="10207649" cy="78706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3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29" name="TextBox 10"/>
            <p:cNvSpPr txBox="1"/>
            <p:nvPr/>
          </p:nvSpPr>
          <p:spPr>
            <a:xfrm>
              <a:off x="2223950" y="5166667"/>
              <a:ext cx="9360885" cy="65426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just">
                <a:lnSpc>
                  <a:spcPct val="114000"/>
                </a:lnSpc>
                <a:tabLst>
                  <a:tab pos="1344295" algn="l"/>
                </a:tabLst>
                <a:defRPr/>
              </a:pPr>
              <a:r>
                <a:rPr lang="th-TH" sz="38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๓.๑.๒	การเขียนสะกดคำได้อย่างถูกต้อง 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261872" y="6601600"/>
            <a:ext cx="8747804" cy="860656"/>
            <a:chOff x="1981201" y="5162609"/>
            <a:chExt cx="8747804" cy="860656"/>
          </a:xfrm>
        </p:grpSpPr>
        <p:sp>
          <p:nvSpPr>
            <p:cNvPr id="31" name="직사각형 1099"/>
            <p:cNvSpPr/>
            <p:nvPr/>
          </p:nvSpPr>
          <p:spPr>
            <a:xfrm>
              <a:off x="1981201" y="5162609"/>
              <a:ext cx="8747804" cy="86065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3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32" name="TextBox 10"/>
            <p:cNvSpPr txBox="1"/>
            <p:nvPr/>
          </p:nvSpPr>
          <p:spPr>
            <a:xfrm>
              <a:off x="2223951" y="5166667"/>
              <a:ext cx="8505054" cy="63825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just">
                <a:lnSpc>
                  <a:spcPct val="114000"/>
                </a:lnSpc>
                <a:tabLst>
                  <a:tab pos="1344295" algn="l"/>
                </a:tabLst>
                <a:defRPr/>
              </a:pPr>
              <a:r>
                <a:rPr lang="th-TH" sz="38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๓.๑.๓	การใช้ศัพท์เฉพาะในทางวิชาการ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1295400" y="7581900"/>
            <a:ext cx="16123773" cy="1456104"/>
            <a:chOff x="1981200" y="5086846"/>
            <a:chExt cx="16123773" cy="1574675"/>
          </a:xfrm>
        </p:grpSpPr>
        <p:sp>
          <p:nvSpPr>
            <p:cNvPr id="34" name="직사각형 1099"/>
            <p:cNvSpPr/>
            <p:nvPr/>
          </p:nvSpPr>
          <p:spPr>
            <a:xfrm>
              <a:off x="1981200" y="5094840"/>
              <a:ext cx="15056551" cy="156668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3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35" name="TextBox 10"/>
            <p:cNvSpPr txBox="1"/>
            <p:nvPr/>
          </p:nvSpPr>
          <p:spPr>
            <a:xfrm>
              <a:off x="2223950" y="5086846"/>
              <a:ext cx="15881023" cy="157467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>
                <a:lnSpc>
                  <a:spcPct val="135000"/>
                </a:lnSpc>
                <a:tabLst>
                  <a:tab pos="1344295" algn="l"/>
                </a:tabLst>
                <a:defRPr/>
              </a:pPr>
              <a:r>
                <a:rPr lang="th-TH" sz="38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๓.๑.๔	การเรียบเรียงประโยคภาษาไทยที่สมบูรณ์ตามโครงสร้างประโยค</a:t>
              </a:r>
            </a:p>
            <a:p>
              <a:pPr lvl="0">
                <a:lnSpc>
                  <a:spcPct val="114000"/>
                </a:lnSpc>
                <a:tabLst>
                  <a:tab pos="1344295" algn="l"/>
                </a:tabLst>
                <a:defRPr/>
              </a:pPr>
              <a:r>
                <a:rPr lang="th-TH" sz="38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	สื่อสารได้ชัดเจนเข้าใจง่าย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12723" y="941203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1158431" y="1110701"/>
            <a:ext cx="16123240" cy="1137196"/>
            <a:chOff x="1981200" y="5094840"/>
            <a:chExt cx="16123240" cy="1566680"/>
          </a:xfrm>
        </p:grpSpPr>
        <p:sp>
          <p:nvSpPr>
            <p:cNvPr id="46" name="직사각형 1099"/>
            <p:cNvSpPr/>
            <p:nvPr/>
          </p:nvSpPr>
          <p:spPr>
            <a:xfrm>
              <a:off x="1981200" y="5094840"/>
              <a:ext cx="15056551" cy="156668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3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47" name="TextBox 10"/>
            <p:cNvSpPr txBox="1"/>
            <p:nvPr/>
          </p:nvSpPr>
          <p:spPr>
            <a:xfrm>
              <a:off x="2223417" y="5253131"/>
              <a:ext cx="15881023" cy="78980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>
                <a:lnSpc>
                  <a:spcPct val="135000"/>
                </a:lnSpc>
                <a:tabLst>
                  <a:tab pos="1344295" algn="l"/>
                </a:tabLst>
                <a:defRPr/>
              </a:pPr>
              <a:r>
                <a:rPr lang="th-TH" sz="38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๓.๑.๕	การเรียบเรียงเนื้อความเพื่อสื่อสารได้อย่างมีประสิทธิภาพและประสิทธิผล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1157898" y="2446484"/>
            <a:ext cx="8747804" cy="860656"/>
            <a:chOff x="1981201" y="5162609"/>
            <a:chExt cx="8747804" cy="860656"/>
          </a:xfrm>
        </p:grpSpPr>
        <p:sp>
          <p:nvSpPr>
            <p:cNvPr id="52" name="직사각형 1099"/>
            <p:cNvSpPr/>
            <p:nvPr/>
          </p:nvSpPr>
          <p:spPr>
            <a:xfrm>
              <a:off x="1981201" y="5162609"/>
              <a:ext cx="8747804" cy="86065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3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53" name="TextBox 10"/>
            <p:cNvSpPr txBox="1"/>
            <p:nvPr/>
          </p:nvSpPr>
          <p:spPr>
            <a:xfrm>
              <a:off x="2223951" y="5234275"/>
              <a:ext cx="8505054" cy="63825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just">
                <a:lnSpc>
                  <a:spcPct val="114000"/>
                </a:lnSpc>
                <a:tabLst>
                  <a:tab pos="1344295" algn="l"/>
                </a:tabLst>
                <a:defRPr/>
              </a:pPr>
              <a:r>
                <a:rPr lang="th-TH" sz="38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๓.๑.๖	การใช้คำขวัญ (</a:t>
              </a:r>
              <a:r>
                <a:rPr lang="en-US" sz="38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Slogan)</a:t>
              </a:r>
              <a:endParaRPr lang="th-TH" sz="3800" b="1" dirty="0">
                <a:solidFill>
                  <a:srgbClr val="0070C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1123262" y="3538678"/>
            <a:ext cx="9760526" cy="860656"/>
            <a:chOff x="1981201" y="5162609"/>
            <a:chExt cx="9760526" cy="860656"/>
          </a:xfrm>
        </p:grpSpPr>
        <p:sp>
          <p:nvSpPr>
            <p:cNvPr id="55" name="직사각형 1099"/>
            <p:cNvSpPr/>
            <p:nvPr/>
          </p:nvSpPr>
          <p:spPr>
            <a:xfrm>
              <a:off x="1981201" y="5162609"/>
              <a:ext cx="9760526" cy="86065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3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56" name="TextBox 10"/>
            <p:cNvSpPr txBox="1"/>
            <p:nvPr/>
          </p:nvSpPr>
          <p:spPr>
            <a:xfrm>
              <a:off x="2223950" y="5284942"/>
              <a:ext cx="9517777" cy="63825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just">
                <a:lnSpc>
                  <a:spcPct val="114000"/>
                </a:lnSpc>
                <a:tabLst>
                  <a:tab pos="1344295" algn="l"/>
                </a:tabLst>
                <a:defRPr/>
              </a:pPr>
              <a:r>
                <a:rPr lang="th-TH" sz="38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๓.๑.๗	การใช้โวหารในการเขียนความเรียง</a:t>
              </a: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1164825" y="4681954"/>
            <a:ext cx="11338369" cy="3027806"/>
            <a:chOff x="1981200" y="4906420"/>
            <a:chExt cx="11338369" cy="3274363"/>
          </a:xfrm>
        </p:grpSpPr>
        <p:sp>
          <p:nvSpPr>
            <p:cNvPr id="58" name="직사각형 1099"/>
            <p:cNvSpPr/>
            <p:nvPr/>
          </p:nvSpPr>
          <p:spPr>
            <a:xfrm>
              <a:off x="1981200" y="4906420"/>
              <a:ext cx="10804969" cy="3274363"/>
            </a:xfrm>
            <a:prstGeom prst="rect">
              <a:avLst/>
            </a:prstGeom>
            <a:solidFill>
              <a:srgbClr val="CC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3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59" name="TextBox 10"/>
            <p:cNvSpPr txBox="1"/>
            <p:nvPr/>
          </p:nvSpPr>
          <p:spPr>
            <a:xfrm>
              <a:off x="2223950" y="5086846"/>
              <a:ext cx="11095619" cy="256119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>
                <a:lnSpc>
                  <a:spcPct val="135000"/>
                </a:lnSpc>
                <a:tabLst>
                  <a:tab pos="1344295" algn="l"/>
                </a:tabLst>
                <a:defRPr/>
              </a:pPr>
              <a:r>
                <a:rPr lang="th-TH" sz="38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๓.๑.๘	ควรมีการอ้างอิงแหล่งข้อมูลที่นำมาใช้</a:t>
              </a:r>
              <a:br>
                <a:rPr lang="th-TH" sz="38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</a:br>
              <a:r>
                <a:rPr lang="th-TH" sz="38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	ประกอบการเขียนสื่อสิ่งพิมพ์ โดยการเขียน</a:t>
              </a:r>
              <a:br>
                <a:rPr lang="th-TH" sz="38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</a:br>
              <a:r>
                <a:rPr lang="th-TH" sz="38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	ให้ถูกต้องตามรูปแบบหลักวิชาการอ้างอิง </a:t>
              </a:r>
            </a:p>
          </p:txBody>
        </p:sp>
      </p:grpSp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524"/>
          <a:stretch>
            <a:fillRect/>
          </a:stretch>
        </p:blipFill>
        <p:spPr>
          <a:xfrm>
            <a:off x="10618292" y="2966413"/>
            <a:ext cx="6953406" cy="73101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79846" y="856642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012723" y="1004120"/>
            <a:ext cx="14532077" cy="1853380"/>
            <a:chOff x="1295400" y="1002540"/>
            <a:chExt cx="14532077" cy="1853380"/>
          </a:xfrm>
        </p:grpSpPr>
        <p:sp>
          <p:nvSpPr>
            <p:cNvPr id="14" name="사각형: 둥근 모서리 461"/>
            <p:cNvSpPr/>
            <p:nvPr/>
          </p:nvSpPr>
          <p:spPr>
            <a:xfrm>
              <a:off x="1295400" y="1002540"/>
              <a:ext cx="14532077" cy="1853380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447799" y="1086205"/>
              <a:ext cx="14151078" cy="176971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080770" algn="l"/>
                </a:tabLst>
                <a:defRPr/>
              </a:pPr>
              <a:r>
                <a:rPr lang="th-TH" sz="40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๓.๒	การใช้ภาษาไทยในสื่อสิ่งพิมพ์อย่างเหมาะสมตามกาลเทศะ</a:t>
              </a:r>
              <a:br>
                <a:rPr lang="th-TH" sz="40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</a:br>
              <a:r>
                <a:rPr lang="th-TH" sz="40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	มีหลักคุณธรรม และจริยธรรมอันดีงาม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339259" y="3008733"/>
            <a:ext cx="12605342" cy="1063294"/>
            <a:chOff x="1981201" y="4819450"/>
            <a:chExt cx="12605342" cy="1063294"/>
          </a:xfrm>
        </p:grpSpPr>
        <p:sp>
          <p:nvSpPr>
            <p:cNvPr id="18" name="직사각형 1099"/>
            <p:cNvSpPr/>
            <p:nvPr/>
          </p:nvSpPr>
          <p:spPr>
            <a:xfrm>
              <a:off x="1981201" y="4819450"/>
              <a:ext cx="12605342" cy="1063294"/>
            </a:xfrm>
            <a:prstGeom prst="rect">
              <a:avLst/>
            </a:prstGeom>
            <a:solidFill>
              <a:srgbClr val="EC5D62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3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19" name="TextBox 10"/>
            <p:cNvSpPr txBox="1"/>
            <p:nvPr/>
          </p:nvSpPr>
          <p:spPr>
            <a:xfrm>
              <a:off x="2223950" y="5049217"/>
              <a:ext cx="12210192" cy="63825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just">
                <a:lnSpc>
                  <a:spcPct val="114000"/>
                </a:lnSpc>
                <a:tabLst>
                  <a:tab pos="1344295" algn="l"/>
                </a:tabLst>
                <a:defRPr/>
              </a:pPr>
              <a:r>
                <a:rPr lang="th-TH" sz="38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๓.๒.๑	สื่อสิ่งพิมพ์ประเภทแบบเรียน ตำรา หนังสือ สารคดี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326027" y="4136390"/>
            <a:ext cx="8122773" cy="955327"/>
            <a:chOff x="1981200" y="5067149"/>
            <a:chExt cx="8122773" cy="979299"/>
          </a:xfrm>
        </p:grpSpPr>
        <p:sp>
          <p:nvSpPr>
            <p:cNvPr id="22" name="직사각형 1099"/>
            <p:cNvSpPr/>
            <p:nvPr/>
          </p:nvSpPr>
          <p:spPr>
            <a:xfrm>
              <a:off x="1981200" y="5067149"/>
              <a:ext cx="8122773" cy="97929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3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23" name="TextBox 10"/>
            <p:cNvSpPr txBox="1"/>
            <p:nvPr/>
          </p:nvSpPr>
          <p:spPr>
            <a:xfrm>
              <a:off x="2223950" y="5084073"/>
              <a:ext cx="7880023" cy="74865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just">
                <a:lnSpc>
                  <a:spcPct val="135000"/>
                </a:lnSpc>
                <a:tabLst>
                  <a:tab pos="1344295" algn="l"/>
                </a:tabLst>
                <a:defRPr/>
              </a:pPr>
              <a:r>
                <a:rPr lang="th-TH" sz="38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๓.๒.๒	สื่อสิ่งพิมพ์ประเภทบันเทิงคดี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263059" y="5213562"/>
            <a:ext cx="6967728" cy="860656"/>
            <a:chOff x="1981201" y="5162609"/>
            <a:chExt cx="6967728" cy="860656"/>
          </a:xfrm>
        </p:grpSpPr>
        <p:sp>
          <p:nvSpPr>
            <p:cNvPr id="25" name="직사각형 1099"/>
            <p:cNvSpPr/>
            <p:nvPr/>
          </p:nvSpPr>
          <p:spPr>
            <a:xfrm>
              <a:off x="1981201" y="5162609"/>
              <a:ext cx="6815328" cy="86065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3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26" name="TextBox 10"/>
            <p:cNvSpPr txBox="1"/>
            <p:nvPr/>
          </p:nvSpPr>
          <p:spPr>
            <a:xfrm>
              <a:off x="2223951" y="5233818"/>
              <a:ext cx="6724978" cy="7303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just">
                <a:lnSpc>
                  <a:spcPct val="135000"/>
                </a:lnSpc>
                <a:tabLst>
                  <a:tab pos="1344295" algn="l"/>
                </a:tabLst>
                <a:defRPr/>
              </a:pPr>
              <a:r>
                <a:rPr lang="th-TH" sz="38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๓.๒.๓	สื่อสิ่งพิมพ์ประเภทข่าว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253277" y="6196061"/>
            <a:ext cx="16123772" cy="2490184"/>
            <a:chOff x="1981201" y="5086846"/>
            <a:chExt cx="16123772" cy="2692962"/>
          </a:xfrm>
        </p:grpSpPr>
        <p:sp>
          <p:nvSpPr>
            <p:cNvPr id="28" name="직사각형 1099"/>
            <p:cNvSpPr/>
            <p:nvPr/>
          </p:nvSpPr>
          <p:spPr>
            <a:xfrm>
              <a:off x="1981201" y="5094840"/>
              <a:ext cx="9490923" cy="268496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3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29" name="TextBox 10"/>
            <p:cNvSpPr txBox="1"/>
            <p:nvPr/>
          </p:nvSpPr>
          <p:spPr>
            <a:xfrm>
              <a:off x="2223950" y="5086846"/>
              <a:ext cx="15881023" cy="256119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>
                <a:lnSpc>
                  <a:spcPct val="135000"/>
                </a:lnSpc>
                <a:tabLst>
                  <a:tab pos="1344295" algn="l"/>
                </a:tabLst>
                <a:defRPr/>
              </a:pPr>
              <a:r>
                <a:rPr lang="th-TH" sz="38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๓.๒.๔	การใช้ภาษาไทยในสื่อสิ่งพิมพ์</a:t>
              </a:r>
            </a:p>
            <a:p>
              <a:pPr lvl="0">
                <a:lnSpc>
                  <a:spcPct val="135000"/>
                </a:lnSpc>
                <a:tabLst>
                  <a:tab pos="1344295" algn="l"/>
                </a:tabLst>
                <a:defRPr/>
              </a:pPr>
              <a:r>
                <a:rPr lang="th-TH" sz="38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	ประเภทประชาสัมพันธ์และ</a:t>
              </a:r>
            </a:p>
            <a:p>
              <a:pPr lvl="0">
                <a:lnSpc>
                  <a:spcPct val="135000"/>
                </a:lnSpc>
                <a:tabLst>
                  <a:tab pos="1344295" algn="l"/>
                </a:tabLst>
                <a:defRPr/>
              </a:pPr>
              <a:r>
                <a:rPr lang="th-TH" sz="38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	การโฆษณาขององค์กรธุรกิจ</a:t>
              </a:r>
            </a:p>
          </p:txBody>
        </p:sp>
      </p:grpSp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711" y="4039996"/>
            <a:ext cx="7959566" cy="5308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-822961" y="-13335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970374" y="394212"/>
            <a:ext cx="16140223" cy="1618958"/>
            <a:chOff x="1498598" y="2734462"/>
            <a:chExt cx="16140223" cy="1618958"/>
          </a:xfrm>
        </p:grpSpPr>
        <p:grpSp>
          <p:nvGrpSpPr>
            <p:cNvPr id="4" name="Group 3"/>
            <p:cNvGrpSpPr/>
            <p:nvPr/>
          </p:nvGrpSpPr>
          <p:grpSpPr>
            <a:xfrm>
              <a:off x="1498598" y="2734462"/>
              <a:ext cx="15290803" cy="1514205"/>
              <a:chOff x="3557403" y="2614935"/>
              <a:chExt cx="7608646" cy="914802"/>
            </a:xfrm>
          </p:grpSpPr>
          <p:sp>
            <p:nvSpPr>
              <p:cNvPr id="10" name="Rounded Rectangle 73"/>
              <p:cNvSpPr/>
              <p:nvPr/>
            </p:nvSpPr>
            <p:spPr>
              <a:xfrm>
                <a:off x="3980071" y="2913012"/>
                <a:ext cx="7185978" cy="616725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11" name="Round Same Side Corner Rectangle 16"/>
              <p:cNvSpPr/>
              <p:nvPr/>
            </p:nvSpPr>
            <p:spPr>
              <a:xfrm rot="5400000">
                <a:off x="4221785" y="2963537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-1" fmla="*/ 62682 w 170113"/>
                  <a:gd name="connsiteY0-2" fmla="*/ 0 h 779001"/>
                  <a:gd name="connsiteX1-3" fmla="*/ 107431 w 170113"/>
                  <a:gd name="connsiteY1-4" fmla="*/ 0 h 779001"/>
                  <a:gd name="connsiteX2-5" fmla="*/ 170113 w 170113"/>
                  <a:gd name="connsiteY2-6" fmla="*/ 62682 h 779001"/>
                  <a:gd name="connsiteX3-7" fmla="*/ 167803 w 170113"/>
                  <a:gd name="connsiteY3-8" fmla="*/ 696258 h 779001"/>
                  <a:gd name="connsiteX4-9" fmla="*/ 170113 w 170113"/>
                  <a:gd name="connsiteY4-10" fmla="*/ 779001 h 779001"/>
                  <a:gd name="connsiteX5-11" fmla="*/ 170113 w 170113"/>
                  <a:gd name="connsiteY5-12" fmla="*/ 779001 h 779001"/>
                  <a:gd name="connsiteX6-13" fmla="*/ 0 w 170113"/>
                  <a:gd name="connsiteY6-14" fmla="*/ 779001 h 779001"/>
                  <a:gd name="connsiteX7-15" fmla="*/ 0 w 170113"/>
                  <a:gd name="connsiteY7-16" fmla="*/ 779001 h 779001"/>
                  <a:gd name="connsiteX8-17" fmla="*/ 0 w 170113"/>
                  <a:gd name="connsiteY8-18" fmla="*/ 62682 h 779001"/>
                  <a:gd name="connsiteX9" fmla="*/ 62682 w 170113"/>
                  <a:gd name="connsiteY9" fmla="*/ 0 h 779001"/>
                  <a:gd name="connsiteX0-19" fmla="*/ 62682 w 246825"/>
                  <a:gd name="connsiteY0-20" fmla="*/ 0 h 779001"/>
                  <a:gd name="connsiteX1-21" fmla="*/ 107431 w 246825"/>
                  <a:gd name="connsiteY1-22" fmla="*/ 0 h 779001"/>
                  <a:gd name="connsiteX2-23" fmla="*/ 170113 w 246825"/>
                  <a:gd name="connsiteY2-24" fmla="*/ 62682 h 779001"/>
                  <a:gd name="connsiteX3-25" fmla="*/ 167803 w 246825"/>
                  <a:gd name="connsiteY3-26" fmla="*/ 696258 h 779001"/>
                  <a:gd name="connsiteX4-27" fmla="*/ 170113 w 246825"/>
                  <a:gd name="connsiteY4-28" fmla="*/ 779001 h 779001"/>
                  <a:gd name="connsiteX5-29" fmla="*/ 246825 w 246825"/>
                  <a:gd name="connsiteY5-30" fmla="*/ 779001 h 779001"/>
                  <a:gd name="connsiteX6-31" fmla="*/ 0 w 246825"/>
                  <a:gd name="connsiteY6-32" fmla="*/ 779001 h 779001"/>
                  <a:gd name="connsiteX7-33" fmla="*/ 0 w 246825"/>
                  <a:gd name="connsiteY7-34" fmla="*/ 779001 h 779001"/>
                  <a:gd name="connsiteX8-35" fmla="*/ 0 w 246825"/>
                  <a:gd name="connsiteY8-36" fmla="*/ 62682 h 779001"/>
                  <a:gd name="connsiteX9-37" fmla="*/ 62682 w 246825"/>
                  <a:gd name="connsiteY9-38" fmla="*/ 0 h 779001"/>
                  <a:gd name="connsiteX0-39" fmla="*/ 62682 w 246825"/>
                  <a:gd name="connsiteY0-40" fmla="*/ 0 h 779001"/>
                  <a:gd name="connsiteX1-41" fmla="*/ 107431 w 246825"/>
                  <a:gd name="connsiteY1-42" fmla="*/ 0 h 779001"/>
                  <a:gd name="connsiteX2-43" fmla="*/ 170113 w 246825"/>
                  <a:gd name="connsiteY2-44" fmla="*/ 62682 h 779001"/>
                  <a:gd name="connsiteX3-45" fmla="*/ 167803 w 246825"/>
                  <a:gd name="connsiteY3-46" fmla="*/ 696258 h 779001"/>
                  <a:gd name="connsiteX4-47" fmla="*/ 170113 w 246825"/>
                  <a:gd name="connsiteY4-48" fmla="*/ 779001 h 779001"/>
                  <a:gd name="connsiteX5-49" fmla="*/ 246825 w 246825"/>
                  <a:gd name="connsiteY5-50" fmla="*/ 772864 h 779001"/>
                  <a:gd name="connsiteX6-51" fmla="*/ 0 w 246825"/>
                  <a:gd name="connsiteY6-52" fmla="*/ 779001 h 779001"/>
                  <a:gd name="connsiteX7-53" fmla="*/ 0 w 246825"/>
                  <a:gd name="connsiteY7-54" fmla="*/ 779001 h 779001"/>
                  <a:gd name="connsiteX8-55" fmla="*/ 0 w 246825"/>
                  <a:gd name="connsiteY8-56" fmla="*/ 62682 h 779001"/>
                  <a:gd name="connsiteX9-57" fmla="*/ 62682 w 246825"/>
                  <a:gd name="connsiteY9-58" fmla="*/ 0 h 779001"/>
                  <a:gd name="connsiteX0-59" fmla="*/ 62682 w 246825"/>
                  <a:gd name="connsiteY0-60" fmla="*/ 0 h 780646"/>
                  <a:gd name="connsiteX1-61" fmla="*/ 107431 w 246825"/>
                  <a:gd name="connsiteY1-62" fmla="*/ 0 h 780646"/>
                  <a:gd name="connsiteX2-63" fmla="*/ 170113 w 246825"/>
                  <a:gd name="connsiteY2-64" fmla="*/ 62682 h 780646"/>
                  <a:gd name="connsiteX3-65" fmla="*/ 167803 w 246825"/>
                  <a:gd name="connsiteY3-66" fmla="*/ 696258 h 780646"/>
                  <a:gd name="connsiteX4-67" fmla="*/ 170113 w 246825"/>
                  <a:gd name="connsiteY4-68" fmla="*/ 779001 h 780646"/>
                  <a:gd name="connsiteX5-69" fmla="*/ 246825 w 246825"/>
                  <a:gd name="connsiteY5-70" fmla="*/ 772864 h 780646"/>
                  <a:gd name="connsiteX6-71" fmla="*/ 0 w 246825"/>
                  <a:gd name="connsiteY6-72" fmla="*/ 779001 h 780646"/>
                  <a:gd name="connsiteX7-73" fmla="*/ 0 w 246825"/>
                  <a:gd name="connsiteY7-74" fmla="*/ 779001 h 780646"/>
                  <a:gd name="connsiteX8-75" fmla="*/ 0 w 246825"/>
                  <a:gd name="connsiteY8-76" fmla="*/ 62682 h 780646"/>
                  <a:gd name="connsiteX9-77" fmla="*/ 62682 w 246825"/>
                  <a:gd name="connsiteY9-78" fmla="*/ 0 h 780646"/>
                  <a:gd name="connsiteX0-79" fmla="*/ 62682 w 246825"/>
                  <a:gd name="connsiteY0-80" fmla="*/ 0 h 781948"/>
                  <a:gd name="connsiteX1-81" fmla="*/ 107431 w 246825"/>
                  <a:gd name="connsiteY1-82" fmla="*/ 0 h 781948"/>
                  <a:gd name="connsiteX2-83" fmla="*/ 170113 w 246825"/>
                  <a:gd name="connsiteY2-84" fmla="*/ 62682 h 781948"/>
                  <a:gd name="connsiteX3-85" fmla="*/ 167803 w 246825"/>
                  <a:gd name="connsiteY3-86" fmla="*/ 696258 h 781948"/>
                  <a:gd name="connsiteX4-87" fmla="*/ 170113 w 246825"/>
                  <a:gd name="connsiteY4-88" fmla="*/ 779001 h 781948"/>
                  <a:gd name="connsiteX5-89" fmla="*/ 246825 w 246825"/>
                  <a:gd name="connsiteY5-90" fmla="*/ 772864 h 781948"/>
                  <a:gd name="connsiteX6-91" fmla="*/ 0 w 246825"/>
                  <a:gd name="connsiteY6-92" fmla="*/ 779001 h 781948"/>
                  <a:gd name="connsiteX7-93" fmla="*/ 0 w 246825"/>
                  <a:gd name="connsiteY7-94" fmla="*/ 779001 h 781948"/>
                  <a:gd name="connsiteX8-95" fmla="*/ 0 w 246825"/>
                  <a:gd name="connsiteY8-96" fmla="*/ 62682 h 781948"/>
                  <a:gd name="connsiteX9-97" fmla="*/ 62682 w 246825"/>
                  <a:gd name="connsiteY9-98" fmla="*/ 0 h 781948"/>
                  <a:gd name="connsiteX0-99" fmla="*/ 62682 w 246825"/>
                  <a:gd name="connsiteY0-100" fmla="*/ 0 h 780156"/>
                  <a:gd name="connsiteX1-101" fmla="*/ 107431 w 246825"/>
                  <a:gd name="connsiteY1-102" fmla="*/ 0 h 780156"/>
                  <a:gd name="connsiteX2-103" fmla="*/ 170113 w 246825"/>
                  <a:gd name="connsiteY2-104" fmla="*/ 62682 h 780156"/>
                  <a:gd name="connsiteX3-105" fmla="*/ 167803 w 246825"/>
                  <a:gd name="connsiteY3-106" fmla="*/ 696258 h 780156"/>
                  <a:gd name="connsiteX4-107" fmla="*/ 170116 w 246825"/>
                  <a:gd name="connsiteY4-108" fmla="*/ 772864 h 780156"/>
                  <a:gd name="connsiteX5-109" fmla="*/ 246825 w 246825"/>
                  <a:gd name="connsiteY5-110" fmla="*/ 772864 h 780156"/>
                  <a:gd name="connsiteX6-111" fmla="*/ 0 w 246825"/>
                  <a:gd name="connsiteY6-112" fmla="*/ 779001 h 780156"/>
                  <a:gd name="connsiteX7-113" fmla="*/ 0 w 246825"/>
                  <a:gd name="connsiteY7-114" fmla="*/ 779001 h 780156"/>
                  <a:gd name="connsiteX8-115" fmla="*/ 0 w 246825"/>
                  <a:gd name="connsiteY8-116" fmla="*/ 62682 h 780156"/>
                  <a:gd name="connsiteX9-117" fmla="*/ 62682 w 246825"/>
                  <a:gd name="connsiteY9-118" fmla="*/ 0 h 780156"/>
                  <a:gd name="connsiteX0-119" fmla="*/ 62682 w 246825"/>
                  <a:gd name="connsiteY0-120" fmla="*/ 0 h 780156"/>
                  <a:gd name="connsiteX1-121" fmla="*/ 107431 w 246825"/>
                  <a:gd name="connsiteY1-122" fmla="*/ 0 h 780156"/>
                  <a:gd name="connsiteX2-123" fmla="*/ 170113 w 246825"/>
                  <a:gd name="connsiteY2-124" fmla="*/ 62682 h 780156"/>
                  <a:gd name="connsiteX3-125" fmla="*/ 167803 w 246825"/>
                  <a:gd name="connsiteY3-126" fmla="*/ 696258 h 780156"/>
                  <a:gd name="connsiteX4-127" fmla="*/ 170116 w 246825"/>
                  <a:gd name="connsiteY4-128" fmla="*/ 772864 h 780156"/>
                  <a:gd name="connsiteX5-129" fmla="*/ 246825 w 246825"/>
                  <a:gd name="connsiteY5-130" fmla="*/ 772864 h 780156"/>
                  <a:gd name="connsiteX6-131" fmla="*/ 0 w 246825"/>
                  <a:gd name="connsiteY6-132" fmla="*/ 779001 h 780156"/>
                  <a:gd name="connsiteX7-133" fmla="*/ 0 w 246825"/>
                  <a:gd name="connsiteY7-134" fmla="*/ 779001 h 780156"/>
                  <a:gd name="connsiteX8-135" fmla="*/ 0 w 246825"/>
                  <a:gd name="connsiteY8-136" fmla="*/ 62682 h 780156"/>
                  <a:gd name="connsiteX9-137" fmla="*/ 62682 w 246825"/>
                  <a:gd name="connsiteY9-138" fmla="*/ 0 h 780156"/>
                  <a:gd name="connsiteX0-139" fmla="*/ 62682 w 246825"/>
                  <a:gd name="connsiteY0-140" fmla="*/ 0 h 779001"/>
                  <a:gd name="connsiteX1-141" fmla="*/ 107431 w 246825"/>
                  <a:gd name="connsiteY1-142" fmla="*/ 0 h 779001"/>
                  <a:gd name="connsiteX2-143" fmla="*/ 170113 w 246825"/>
                  <a:gd name="connsiteY2-144" fmla="*/ 62682 h 779001"/>
                  <a:gd name="connsiteX3-145" fmla="*/ 167803 w 246825"/>
                  <a:gd name="connsiteY3-146" fmla="*/ 696258 h 779001"/>
                  <a:gd name="connsiteX4-147" fmla="*/ 170119 w 246825"/>
                  <a:gd name="connsiteY4-148" fmla="*/ 751384 h 779001"/>
                  <a:gd name="connsiteX5-149" fmla="*/ 246825 w 246825"/>
                  <a:gd name="connsiteY5-150" fmla="*/ 772864 h 779001"/>
                  <a:gd name="connsiteX6-151" fmla="*/ 0 w 246825"/>
                  <a:gd name="connsiteY6-152" fmla="*/ 779001 h 779001"/>
                  <a:gd name="connsiteX7-153" fmla="*/ 0 w 246825"/>
                  <a:gd name="connsiteY7-154" fmla="*/ 779001 h 779001"/>
                  <a:gd name="connsiteX8-155" fmla="*/ 0 w 246825"/>
                  <a:gd name="connsiteY8-156" fmla="*/ 62682 h 779001"/>
                  <a:gd name="connsiteX9-157" fmla="*/ 62682 w 246825"/>
                  <a:gd name="connsiteY9-158" fmla="*/ 0 h 779001"/>
                  <a:gd name="connsiteX0-159" fmla="*/ 62682 w 251986"/>
                  <a:gd name="connsiteY0-160" fmla="*/ 0 h 779001"/>
                  <a:gd name="connsiteX1-161" fmla="*/ 107431 w 251986"/>
                  <a:gd name="connsiteY1-162" fmla="*/ 0 h 779001"/>
                  <a:gd name="connsiteX2-163" fmla="*/ 170113 w 251986"/>
                  <a:gd name="connsiteY2-164" fmla="*/ 62682 h 779001"/>
                  <a:gd name="connsiteX3-165" fmla="*/ 167803 w 251986"/>
                  <a:gd name="connsiteY3-166" fmla="*/ 696258 h 779001"/>
                  <a:gd name="connsiteX4-167" fmla="*/ 246825 w 251986"/>
                  <a:gd name="connsiteY4-168" fmla="*/ 772864 h 779001"/>
                  <a:gd name="connsiteX5-169" fmla="*/ 0 w 251986"/>
                  <a:gd name="connsiteY5-170" fmla="*/ 779001 h 779001"/>
                  <a:gd name="connsiteX6-171" fmla="*/ 0 w 251986"/>
                  <a:gd name="connsiteY6-172" fmla="*/ 779001 h 779001"/>
                  <a:gd name="connsiteX7-173" fmla="*/ 0 w 251986"/>
                  <a:gd name="connsiteY7-174" fmla="*/ 62682 h 779001"/>
                  <a:gd name="connsiteX8-175" fmla="*/ 62682 w 251986"/>
                  <a:gd name="connsiteY8-176" fmla="*/ 0 h 779001"/>
                  <a:gd name="connsiteX0-177" fmla="*/ 62682 w 252733"/>
                  <a:gd name="connsiteY0-178" fmla="*/ 0 h 779001"/>
                  <a:gd name="connsiteX1-179" fmla="*/ 107431 w 252733"/>
                  <a:gd name="connsiteY1-180" fmla="*/ 0 h 779001"/>
                  <a:gd name="connsiteX2-181" fmla="*/ 170113 w 252733"/>
                  <a:gd name="connsiteY2-182" fmla="*/ 62682 h 779001"/>
                  <a:gd name="connsiteX3-183" fmla="*/ 167803 w 252733"/>
                  <a:gd name="connsiteY3-184" fmla="*/ 696258 h 779001"/>
                  <a:gd name="connsiteX4-185" fmla="*/ 246825 w 252733"/>
                  <a:gd name="connsiteY4-186" fmla="*/ 772864 h 779001"/>
                  <a:gd name="connsiteX5-187" fmla="*/ 0 w 252733"/>
                  <a:gd name="connsiteY5-188" fmla="*/ 779001 h 779001"/>
                  <a:gd name="connsiteX6-189" fmla="*/ 0 w 252733"/>
                  <a:gd name="connsiteY6-190" fmla="*/ 779001 h 779001"/>
                  <a:gd name="connsiteX7-191" fmla="*/ 0 w 252733"/>
                  <a:gd name="connsiteY7-192" fmla="*/ 62682 h 779001"/>
                  <a:gd name="connsiteX8-193" fmla="*/ 62682 w 252733"/>
                  <a:gd name="connsiteY8-194" fmla="*/ 0 h 779001"/>
                  <a:gd name="connsiteX0-195" fmla="*/ 62682 w 252733"/>
                  <a:gd name="connsiteY0-196" fmla="*/ 0 h 779001"/>
                  <a:gd name="connsiteX1-197" fmla="*/ 107431 w 252733"/>
                  <a:gd name="connsiteY1-198" fmla="*/ 0 h 779001"/>
                  <a:gd name="connsiteX2-199" fmla="*/ 170113 w 252733"/>
                  <a:gd name="connsiteY2-200" fmla="*/ 62682 h 779001"/>
                  <a:gd name="connsiteX3-201" fmla="*/ 167803 w 252733"/>
                  <a:gd name="connsiteY3-202" fmla="*/ 696258 h 779001"/>
                  <a:gd name="connsiteX4-203" fmla="*/ 246825 w 252733"/>
                  <a:gd name="connsiteY4-204" fmla="*/ 772864 h 779001"/>
                  <a:gd name="connsiteX5-205" fmla="*/ 0 w 252733"/>
                  <a:gd name="connsiteY5-206" fmla="*/ 779001 h 779001"/>
                  <a:gd name="connsiteX6-207" fmla="*/ 0 w 252733"/>
                  <a:gd name="connsiteY6-208" fmla="*/ 779001 h 779001"/>
                  <a:gd name="connsiteX7-209" fmla="*/ 0 w 252733"/>
                  <a:gd name="connsiteY7-210" fmla="*/ 62682 h 779001"/>
                  <a:gd name="connsiteX8-211" fmla="*/ 62682 w 252733"/>
                  <a:gd name="connsiteY8-212" fmla="*/ 0 h 779001"/>
                  <a:gd name="connsiteX0-213" fmla="*/ 62682 w 254175"/>
                  <a:gd name="connsiteY0-214" fmla="*/ 0 h 779001"/>
                  <a:gd name="connsiteX1-215" fmla="*/ 107431 w 254175"/>
                  <a:gd name="connsiteY1-216" fmla="*/ 0 h 779001"/>
                  <a:gd name="connsiteX2-217" fmla="*/ 170113 w 254175"/>
                  <a:gd name="connsiteY2-218" fmla="*/ 62682 h 779001"/>
                  <a:gd name="connsiteX3-219" fmla="*/ 167803 w 254175"/>
                  <a:gd name="connsiteY3-220" fmla="*/ 696258 h 779001"/>
                  <a:gd name="connsiteX4-221" fmla="*/ 246825 w 254175"/>
                  <a:gd name="connsiteY4-222" fmla="*/ 772864 h 779001"/>
                  <a:gd name="connsiteX5-223" fmla="*/ 0 w 254175"/>
                  <a:gd name="connsiteY5-224" fmla="*/ 779001 h 779001"/>
                  <a:gd name="connsiteX6-225" fmla="*/ 0 w 254175"/>
                  <a:gd name="connsiteY6-226" fmla="*/ 779001 h 779001"/>
                  <a:gd name="connsiteX7-227" fmla="*/ 0 w 254175"/>
                  <a:gd name="connsiteY7-228" fmla="*/ 62682 h 779001"/>
                  <a:gd name="connsiteX8-229" fmla="*/ 62682 w 254175"/>
                  <a:gd name="connsiteY8-230" fmla="*/ 0 h 779001"/>
                  <a:gd name="connsiteX0-231" fmla="*/ 62682 w 252034"/>
                  <a:gd name="connsiteY0-232" fmla="*/ 0 h 779001"/>
                  <a:gd name="connsiteX1-233" fmla="*/ 107431 w 252034"/>
                  <a:gd name="connsiteY1-234" fmla="*/ 0 h 779001"/>
                  <a:gd name="connsiteX2-235" fmla="*/ 170113 w 252034"/>
                  <a:gd name="connsiteY2-236" fmla="*/ 62682 h 779001"/>
                  <a:gd name="connsiteX3-237" fmla="*/ 167803 w 252034"/>
                  <a:gd name="connsiteY3-238" fmla="*/ 696258 h 779001"/>
                  <a:gd name="connsiteX4-239" fmla="*/ 246825 w 252034"/>
                  <a:gd name="connsiteY4-240" fmla="*/ 772864 h 779001"/>
                  <a:gd name="connsiteX5-241" fmla="*/ 0 w 252034"/>
                  <a:gd name="connsiteY5-242" fmla="*/ 779001 h 779001"/>
                  <a:gd name="connsiteX6-243" fmla="*/ 0 w 252034"/>
                  <a:gd name="connsiteY6-244" fmla="*/ 779001 h 779001"/>
                  <a:gd name="connsiteX7-245" fmla="*/ 0 w 252034"/>
                  <a:gd name="connsiteY7-246" fmla="*/ 62682 h 779001"/>
                  <a:gd name="connsiteX8-247" fmla="*/ 62682 w 252034"/>
                  <a:gd name="connsiteY8-248" fmla="*/ 0 h 779001"/>
                  <a:gd name="connsiteX0-249" fmla="*/ 62682 w 255806"/>
                  <a:gd name="connsiteY0-250" fmla="*/ 0 h 779001"/>
                  <a:gd name="connsiteX1-251" fmla="*/ 107431 w 255806"/>
                  <a:gd name="connsiteY1-252" fmla="*/ 0 h 779001"/>
                  <a:gd name="connsiteX2-253" fmla="*/ 170113 w 255806"/>
                  <a:gd name="connsiteY2-254" fmla="*/ 62682 h 779001"/>
                  <a:gd name="connsiteX3-255" fmla="*/ 167803 w 255806"/>
                  <a:gd name="connsiteY3-256" fmla="*/ 696258 h 779001"/>
                  <a:gd name="connsiteX4-257" fmla="*/ 246825 w 255806"/>
                  <a:gd name="connsiteY4-258" fmla="*/ 772864 h 779001"/>
                  <a:gd name="connsiteX5-259" fmla="*/ 0 w 255806"/>
                  <a:gd name="connsiteY5-260" fmla="*/ 779001 h 779001"/>
                  <a:gd name="connsiteX6-261" fmla="*/ 0 w 255806"/>
                  <a:gd name="connsiteY6-262" fmla="*/ 779001 h 779001"/>
                  <a:gd name="connsiteX7-263" fmla="*/ 0 w 255806"/>
                  <a:gd name="connsiteY7-264" fmla="*/ 62682 h 779001"/>
                  <a:gd name="connsiteX8-265" fmla="*/ 62682 w 255806"/>
                  <a:gd name="connsiteY8-266" fmla="*/ 0 h 779001"/>
                  <a:gd name="connsiteX0-267" fmla="*/ 62682 w 260844"/>
                  <a:gd name="connsiteY0-268" fmla="*/ 0 h 779001"/>
                  <a:gd name="connsiteX1-269" fmla="*/ 107431 w 260844"/>
                  <a:gd name="connsiteY1-270" fmla="*/ 0 h 779001"/>
                  <a:gd name="connsiteX2-271" fmla="*/ 170113 w 260844"/>
                  <a:gd name="connsiteY2-272" fmla="*/ 62682 h 779001"/>
                  <a:gd name="connsiteX3-273" fmla="*/ 167803 w 260844"/>
                  <a:gd name="connsiteY3-274" fmla="*/ 696258 h 779001"/>
                  <a:gd name="connsiteX4-275" fmla="*/ 246825 w 260844"/>
                  <a:gd name="connsiteY4-276" fmla="*/ 772864 h 779001"/>
                  <a:gd name="connsiteX5-277" fmla="*/ 0 w 260844"/>
                  <a:gd name="connsiteY5-278" fmla="*/ 779001 h 779001"/>
                  <a:gd name="connsiteX6-279" fmla="*/ 0 w 260844"/>
                  <a:gd name="connsiteY6-280" fmla="*/ 779001 h 779001"/>
                  <a:gd name="connsiteX7-281" fmla="*/ 0 w 260844"/>
                  <a:gd name="connsiteY7-282" fmla="*/ 62682 h 779001"/>
                  <a:gd name="connsiteX8-283" fmla="*/ 62682 w 260844"/>
                  <a:gd name="connsiteY8-284" fmla="*/ 0 h 779001"/>
                  <a:gd name="connsiteX0-285" fmla="*/ 62682 w 263020"/>
                  <a:gd name="connsiteY0-286" fmla="*/ 0 h 779001"/>
                  <a:gd name="connsiteX1-287" fmla="*/ 107431 w 263020"/>
                  <a:gd name="connsiteY1-288" fmla="*/ 0 h 779001"/>
                  <a:gd name="connsiteX2-289" fmla="*/ 170113 w 263020"/>
                  <a:gd name="connsiteY2-290" fmla="*/ 62682 h 779001"/>
                  <a:gd name="connsiteX3-291" fmla="*/ 167803 w 263020"/>
                  <a:gd name="connsiteY3-292" fmla="*/ 696258 h 779001"/>
                  <a:gd name="connsiteX4-293" fmla="*/ 249209 w 263020"/>
                  <a:gd name="connsiteY4-294" fmla="*/ 770483 h 779001"/>
                  <a:gd name="connsiteX5-295" fmla="*/ 0 w 263020"/>
                  <a:gd name="connsiteY5-296" fmla="*/ 779001 h 779001"/>
                  <a:gd name="connsiteX6-297" fmla="*/ 0 w 263020"/>
                  <a:gd name="connsiteY6-298" fmla="*/ 779001 h 779001"/>
                  <a:gd name="connsiteX7-299" fmla="*/ 0 w 263020"/>
                  <a:gd name="connsiteY7-300" fmla="*/ 62682 h 779001"/>
                  <a:gd name="connsiteX8-301" fmla="*/ 62682 w 263020"/>
                  <a:gd name="connsiteY8-302" fmla="*/ 0 h 779001"/>
                  <a:gd name="connsiteX0-303" fmla="*/ 62682 w 258035"/>
                  <a:gd name="connsiteY0-304" fmla="*/ 0 h 779001"/>
                  <a:gd name="connsiteX1-305" fmla="*/ 107431 w 258035"/>
                  <a:gd name="connsiteY1-306" fmla="*/ 0 h 779001"/>
                  <a:gd name="connsiteX2-307" fmla="*/ 170113 w 258035"/>
                  <a:gd name="connsiteY2-308" fmla="*/ 62682 h 779001"/>
                  <a:gd name="connsiteX3-309" fmla="*/ 167803 w 258035"/>
                  <a:gd name="connsiteY3-310" fmla="*/ 696258 h 779001"/>
                  <a:gd name="connsiteX4-311" fmla="*/ 249209 w 258035"/>
                  <a:gd name="connsiteY4-312" fmla="*/ 770483 h 779001"/>
                  <a:gd name="connsiteX5-313" fmla="*/ 0 w 258035"/>
                  <a:gd name="connsiteY5-314" fmla="*/ 779001 h 779001"/>
                  <a:gd name="connsiteX6-315" fmla="*/ 0 w 258035"/>
                  <a:gd name="connsiteY6-316" fmla="*/ 779001 h 779001"/>
                  <a:gd name="connsiteX7-317" fmla="*/ 0 w 258035"/>
                  <a:gd name="connsiteY7-318" fmla="*/ 62682 h 779001"/>
                  <a:gd name="connsiteX8-319" fmla="*/ 62682 w 258035"/>
                  <a:gd name="connsiteY8-320" fmla="*/ 0 h 779001"/>
                  <a:gd name="connsiteX0-321" fmla="*/ 62682 w 244778"/>
                  <a:gd name="connsiteY0-322" fmla="*/ 0 h 779001"/>
                  <a:gd name="connsiteX1-323" fmla="*/ 107431 w 244778"/>
                  <a:gd name="connsiteY1-324" fmla="*/ 0 h 779001"/>
                  <a:gd name="connsiteX2-325" fmla="*/ 170113 w 244778"/>
                  <a:gd name="connsiteY2-326" fmla="*/ 62682 h 779001"/>
                  <a:gd name="connsiteX3-327" fmla="*/ 167803 w 244778"/>
                  <a:gd name="connsiteY3-328" fmla="*/ 696258 h 779001"/>
                  <a:gd name="connsiteX4-329" fmla="*/ 234922 w 244778"/>
                  <a:gd name="connsiteY4-330" fmla="*/ 772864 h 779001"/>
                  <a:gd name="connsiteX5-331" fmla="*/ 0 w 244778"/>
                  <a:gd name="connsiteY5-332" fmla="*/ 779001 h 779001"/>
                  <a:gd name="connsiteX6-333" fmla="*/ 0 w 244778"/>
                  <a:gd name="connsiteY6-334" fmla="*/ 779001 h 779001"/>
                  <a:gd name="connsiteX7-335" fmla="*/ 0 w 244778"/>
                  <a:gd name="connsiteY7-336" fmla="*/ 62682 h 779001"/>
                  <a:gd name="connsiteX8-337" fmla="*/ 62682 w 244778"/>
                  <a:gd name="connsiteY8-338" fmla="*/ 0 h 779001"/>
                  <a:gd name="connsiteX0-339" fmla="*/ 62682 w 235795"/>
                  <a:gd name="connsiteY0-340" fmla="*/ 0 h 779001"/>
                  <a:gd name="connsiteX1-341" fmla="*/ 107431 w 235795"/>
                  <a:gd name="connsiteY1-342" fmla="*/ 0 h 779001"/>
                  <a:gd name="connsiteX2-343" fmla="*/ 170113 w 235795"/>
                  <a:gd name="connsiteY2-344" fmla="*/ 62682 h 779001"/>
                  <a:gd name="connsiteX3-345" fmla="*/ 167803 w 235795"/>
                  <a:gd name="connsiteY3-346" fmla="*/ 696258 h 779001"/>
                  <a:gd name="connsiteX4-347" fmla="*/ 234922 w 235795"/>
                  <a:gd name="connsiteY4-348" fmla="*/ 772864 h 779001"/>
                  <a:gd name="connsiteX5-349" fmla="*/ 0 w 235795"/>
                  <a:gd name="connsiteY5-350" fmla="*/ 779001 h 779001"/>
                  <a:gd name="connsiteX6-351" fmla="*/ 0 w 235795"/>
                  <a:gd name="connsiteY6-352" fmla="*/ 779001 h 779001"/>
                  <a:gd name="connsiteX7-353" fmla="*/ 0 w 235795"/>
                  <a:gd name="connsiteY7-354" fmla="*/ 62682 h 779001"/>
                  <a:gd name="connsiteX8-355" fmla="*/ 62682 w 235795"/>
                  <a:gd name="connsiteY8-356" fmla="*/ 0 h 779001"/>
                  <a:gd name="connsiteX0-357" fmla="*/ 62682 w 257018"/>
                  <a:gd name="connsiteY0-358" fmla="*/ 0 h 779001"/>
                  <a:gd name="connsiteX1-359" fmla="*/ 107431 w 257018"/>
                  <a:gd name="connsiteY1-360" fmla="*/ 0 h 779001"/>
                  <a:gd name="connsiteX2-361" fmla="*/ 170113 w 257018"/>
                  <a:gd name="connsiteY2-362" fmla="*/ 62682 h 779001"/>
                  <a:gd name="connsiteX3-363" fmla="*/ 167803 w 257018"/>
                  <a:gd name="connsiteY3-364" fmla="*/ 696258 h 779001"/>
                  <a:gd name="connsiteX4-365" fmla="*/ 256353 w 257018"/>
                  <a:gd name="connsiteY4-366" fmla="*/ 775245 h 779001"/>
                  <a:gd name="connsiteX5-367" fmla="*/ 0 w 257018"/>
                  <a:gd name="connsiteY5-368" fmla="*/ 779001 h 779001"/>
                  <a:gd name="connsiteX6-369" fmla="*/ 0 w 257018"/>
                  <a:gd name="connsiteY6-370" fmla="*/ 779001 h 779001"/>
                  <a:gd name="connsiteX7-371" fmla="*/ 0 w 257018"/>
                  <a:gd name="connsiteY7-372" fmla="*/ 62682 h 779001"/>
                  <a:gd name="connsiteX8-373" fmla="*/ 62682 w 257018"/>
                  <a:gd name="connsiteY8-374" fmla="*/ 0 h 779001"/>
                  <a:gd name="connsiteX0-375" fmla="*/ 62682 w 256353"/>
                  <a:gd name="connsiteY0-376" fmla="*/ 0 h 779001"/>
                  <a:gd name="connsiteX1-377" fmla="*/ 107431 w 256353"/>
                  <a:gd name="connsiteY1-378" fmla="*/ 0 h 779001"/>
                  <a:gd name="connsiteX2-379" fmla="*/ 170113 w 256353"/>
                  <a:gd name="connsiteY2-380" fmla="*/ 62682 h 779001"/>
                  <a:gd name="connsiteX3-381" fmla="*/ 167803 w 256353"/>
                  <a:gd name="connsiteY3-382" fmla="*/ 696258 h 779001"/>
                  <a:gd name="connsiteX4-383" fmla="*/ 256353 w 256353"/>
                  <a:gd name="connsiteY4-384" fmla="*/ 775245 h 779001"/>
                  <a:gd name="connsiteX5-385" fmla="*/ 0 w 256353"/>
                  <a:gd name="connsiteY5-386" fmla="*/ 779001 h 779001"/>
                  <a:gd name="connsiteX6-387" fmla="*/ 0 w 256353"/>
                  <a:gd name="connsiteY6-388" fmla="*/ 779001 h 779001"/>
                  <a:gd name="connsiteX7-389" fmla="*/ 0 w 256353"/>
                  <a:gd name="connsiteY7-390" fmla="*/ 62682 h 779001"/>
                  <a:gd name="connsiteX8-391" fmla="*/ 62682 w 256353"/>
                  <a:gd name="connsiteY8-392" fmla="*/ 0 h 779001"/>
                  <a:gd name="connsiteX0-393" fmla="*/ 62682 w 256353"/>
                  <a:gd name="connsiteY0-394" fmla="*/ 0 h 779001"/>
                  <a:gd name="connsiteX1-395" fmla="*/ 107431 w 256353"/>
                  <a:gd name="connsiteY1-396" fmla="*/ 0 h 779001"/>
                  <a:gd name="connsiteX2-397" fmla="*/ 170113 w 256353"/>
                  <a:gd name="connsiteY2-398" fmla="*/ 62682 h 779001"/>
                  <a:gd name="connsiteX3-399" fmla="*/ 167803 w 256353"/>
                  <a:gd name="connsiteY3-400" fmla="*/ 696258 h 779001"/>
                  <a:gd name="connsiteX4-401" fmla="*/ 256353 w 256353"/>
                  <a:gd name="connsiteY4-402" fmla="*/ 775245 h 779001"/>
                  <a:gd name="connsiteX5-403" fmla="*/ 0 w 256353"/>
                  <a:gd name="connsiteY5-404" fmla="*/ 779001 h 779001"/>
                  <a:gd name="connsiteX6-405" fmla="*/ 0 w 256353"/>
                  <a:gd name="connsiteY6-406" fmla="*/ 779001 h 779001"/>
                  <a:gd name="connsiteX7-407" fmla="*/ 0 w 256353"/>
                  <a:gd name="connsiteY7-408" fmla="*/ 62682 h 779001"/>
                  <a:gd name="connsiteX8-409" fmla="*/ 62682 w 256353"/>
                  <a:gd name="connsiteY8-410" fmla="*/ 0 h 779001"/>
                  <a:gd name="connsiteX0-411" fmla="*/ 62682 w 256353"/>
                  <a:gd name="connsiteY0-412" fmla="*/ 0 h 779001"/>
                  <a:gd name="connsiteX1-413" fmla="*/ 107431 w 256353"/>
                  <a:gd name="connsiteY1-414" fmla="*/ 0 h 779001"/>
                  <a:gd name="connsiteX2-415" fmla="*/ 170113 w 256353"/>
                  <a:gd name="connsiteY2-416" fmla="*/ 62682 h 779001"/>
                  <a:gd name="connsiteX3-417" fmla="*/ 167803 w 256353"/>
                  <a:gd name="connsiteY3-418" fmla="*/ 696258 h 779001"/>
                  <a:gd name="connsiteX4-419" fmla="*/ 256353 w 256353"/>
                  <a:gd name="connsiteY4-420" fmla="*/ 775245 h 779001"/>
                  <a:gd name="connsiteX5-421" fmla="*/ 0 w 256353"/>
                  <a:gd name="connsiteY5-422" fmla="*/ 779001 h 779001"/>
                  <a:gd name="connsiteX6-423" fmla="*/ 0 w 256353"/>
                  <a:gd name="connsiteY6-424" fmla="*/ 779001 h 779001"/>
                  <a:gd name="connsiteX7-425" fmla="*/ 0 w 256353"/>
                  <a:gd name="connsiteY7-426" fmla="*/ 62682 h 779001"/>
                  <a:gd name="connsiteX8-427" fmla="*/ 62682 w 256353"/>
                  <a:gd name="connsiteY8-428" fmla="*/ 0 h 779001"/>
                  <a:gd name="connsiteX0-429" fmla="*/ 62682 w 256353"/>
                  <a:gd name="connsiteY0-430" fmla="*/ 0 h 779001"/>
                  <a:gd name="connsiteX1-431" fmla="*/ 107431 w 256353"/>
                  <a:gd name="connsiteY1-432" fmla="*/ 0 h 779001"/>
                  <a:gd name="connsiteX2-433" fmla="*/ 170113 w 256353"/>
                  <a:gd name="connsiteY2-434" fmla="*/ 62682 h 779001"/>
                  <a:gd name="connsiteX3-435" fmla="*/ 167803 w 256353"/>
                  <a:gd name="connsiteY3-436" fmla="*/ 681971 h 779001"/>
                  <a:gd name="connsiteX4-437" fmla="*/ 256353 w 256353"/>
                  <a:gd name="connsiteY4-438" fmla="*/ 775245 h 779001"/>
                  <a:gd name="connsiteX5-439" fmla="*/ 0 w 256353"/>
                  <a:gd name="connsiteY5-440" fmla="*/ 779001 h 779001"/>
                  <a:gd name="connsiteX6-441" fmla="*/ 0 w 256353"/>
                  <a:gd name="connsiteY6-442" fmla="*/ 779001 h 779001"/>
                  <a:gd name="connsiteX7-443" fmla="*/ 0 w 256353"/>
                  <a:gd name="connsiteY7-444" fmla="*/ 62682 h 779001"/>
                  <a:gd name="connsiteX8-445" fmla="*/ 62682 w 256353"/>
                  <a:gd name="connsiteY8-446" fmla="*/ 0 h 779001"/>
                  <a:gd name="connsiteX0-447" fmla="*/ 62682 w 258734"/>
                  <a:gd name="connsiteY0-448" fmla="*/ 0 h 779001"/>
                  <a:gd name="connsiteX1-449" fmla="*/ 107431 w 258734"/>
                  <a:gd name="connsiteY1-450" fmla="*/ 0 h 779001"/>
                  <a:gd name="connsiteX2-451" fmla="*/ 170113 w 258734"/>
                  <a:gd name="connsiteY2-452" fmla="*/ 62682 h 779001"/>
                  <a:gd name="connsiteX3-453" fmla="*/ 167803 w 258734"/>
                  <a:gd name="connsiteY3-454" fmla="*/ 681971 h 779001"/>
                  <a:gd name="connsiteX4-455" fmla="*/ 258734 w 258734"/>
                  <a:gd name="connsiteY4-456" fmla="*/ 772864 h 779001"/>
                  <a:gd name="connsiteX5-457" fmla="*/ 0 w 258734"/>
                  <a:gd name="connsiteY5-458" fmla="*/ 779001 h 779001"/>
                  <a:gd name="connsiteX6-459" fmla="*/ 0 w 258734"/>
                  <a:gd name="connsiteY6-460" fmla="*/ 779001 h 779001"/>
                  <a:gd name="connsiteX7-461" fmla="*/ 0 w 258734"/>
                  <a:gd name="connsiteY7-462" fmla="*/ 62682 h 779001"/>
                  <a:gd name="connsiteX8-463" fmla="*/ 62682 w 258734"/>
                  <a:gd name="connsiteY8-464" fmla="*/ 0 h 779001"/>
                  <a:gd name="connsiteX0-465" fmla="*/ 62682 w 258734"/>
                  <a:gd name="connsiteY0-466" fmla="*/ 0 h 779796"/>
                  <a:gd name="connsiteX1-467" fmla="*/ 107431 w 258734"/>
                  <a:gd name="connsiteY1-468" fmla="*/ 0 h 779796"/>
                  <a:gd name="connsiteX2-469" fmla="*/ 170113 w 258734"/>
                  <a:gd name="connsiteY2-470" fmla="*/ 62682 h 779796"/>
                  <a:gd name="connsiteX3-471" fmla="*/ 167803 w 258734"/>
                  <a:gd name="connsiteY3-472" fmla="*/ 681971 h 779796"/>
                  <a:gd name="connsiteX4-473" fmla="*/ 258734 w 258734"/>
                  <a:gd name="connsiteY4-474" fmla="*/ 772864 h 779796"/>
                  <a:gd name="connsiteX5-475" fmla="*/ 0 w 258734"/>
                  <a:gd name="connsiteY5-476" fmla="*/ 779001 h 779796"/>
                  <a:gd name="connsiteX6-477" fmla="*/ 0 w 258734"/>
                  <a:gd name="connsiteY6-478" fmla="*/ 779001 h 779796"/>
                  <a:gd name="connsiteX7-479" fmla="*/ 0 w 258734"/>
                  <a:gd name="connsiteY7-480" fmla="*/ 62682 h 779796"/>
                  <a:gd name="connsiteX8-481" fmla="*/ 62682 w 258734"/>
                  <a:gd name="connsiteY8-482" fmla="*/ 0 h 779796"/>
                  <a:gd name="connsiteX0-483" fmla="*/ 62682 w 258734"/>
                  <a:gd name="connsiteY0-484" fmla="*/ 0 h 780781"/>
                  <a:gd name="connsiteX1-485" fmla="*/ 107431 w 258734"/>
                  <a:gd name="connsiteY1-486" fmla="*/ 0 h 780781"/>
                  <a:gd name="connsiteX2-487" fmla="*/ 170113 w 258734"/>
                  <a:gd name="connsiteY2-488" fmla="*/ 62682 h 780781"/>
                  <a:gd name="connsiteX3-489" fmla="*/ 167803 w 258734"/>
                  <a:gd name="connsiteY3-490" fmla="*/ 681971 h 780781"/>
                  <a:gd name="connsiteX4-491" fmla="*/ 258734 w 258734"/>
                  <a:gd name="connsiteY4-492" fmla="*/ 772864 h 780781"/>
                  <a:gd name="connsiteX5-493" fmla="*/ 0 w 258734"/>
                  <a:gd name="connsiteY5-494" fmla="*/ 779001 h 780781"/>
                  <a:gd name="connsiteX6-495" fmla="*/ 0 w 258734"/>
                  <a:gd name="connsiteY6-496" fmla="*/ 779001 h 780781"/>
                  <a:gd name="connsiteX7-497" fmla="*/ 0 w 258734"/>
                  <a:gd name="connsiteY7-498" fmla="*/ 62682 h 780781"/>
                  <a:gd name="connsiteX8-499" fmla="*/ 62682 w 258734"/>
                  <a:gd name="connsiteY8-500" fmla="*/ 0 h 780781"/>
                  <a:gd name="connsiteX0-501" fmla="*/ 62682 w 258734"/>
                  <a:gd name="connsiteY0-502" fmla="*/ 0 h 780781"/>
                  <a:gd name="connsiteX1-503" fmla="*/ 107431 w 258734"/>
                  <a:gd name="connsiteY1-504" fmla="*/ 0 h 780781"/>
                  <a:gd name="connsiteX2-505" fmla="*/ 170113 w 258734"/>
                  <a:gd name="connsiteY2-506" fmla="*/ 62682 h 780781"/>
                  <a:gd name="connsiteX3-507" fmla="*/ 167803 w 258734"/>
                  <a:gd name="connsiteY3-508" fmla="*/ 681971 h 780781"/>
                  <a:gd name="connsiteX4-509" fmla="*/ 258734 w 258734"/>
                  <a:gd name="connsiteY4-510" fmla="*/ 772864 h 780781"/>
                  <a:gd name="connsiteX5-511" fmla="*/ 0 w 258734"/>
                  <a:gd name="connsiteY5-512" fmla="*/ 779001 h 780781"/>
                  <a:gd name="connsiteX6-513" fmla="*/ 0 w 258734"/>
                  <a:gd name="connsiteY6-514" fmla="*/ 779001 h 780781"/>
                  <a:gd name="connsiteX7-515" fmla="*/ 0 w 258734"/>
                  <a:gd name="connsiteY7-516" fmla="*/ 62682 h 780781"/>
                  <a:gd name="connsiteX8-517" fmla="*/ 62682 w 258734"/>
                  <a:gd name="connsiteY8-518" fmla="*/ 0 h 780781"/>
                  <a:gd name="connsiteX0-519" fmla="*/ 62682 w 258734"/>
                  <a:gd name="connsiteY0-520" fmla="*/ 0 h 779796"/>
                  <a:gd name="connsiteX1-521" fmla="*/ 107431 w 258734"/>
                  <a:gd name="connsiteY1-522" fmla="*/ 0 h 779796"/>
                  <a:gd name="connsiteX2-523" fmla="*/ 170113 w 258734"/>
                  <a:gd name="connsiteY2-524" fmla="*/ 62682 h 779796"/>
                  <a:gd name="connsiteX3-525" fmla="*/ 167803 w 258734"/>
                  <a:gd name="connsiteY3-526" fmla="*/ 681971 h 779796"/>
                  <a:gd name="connsiteX4-527" fmla="*/ 258734 w 258734"/>
                  <a:gd name="connsiteY4-528" fmla="*/ 772864 h 779796"/>
                  <a:gd name="connsiteX5-529" fmla="*/ 0 w 258734"/>
                  <a:gd name="connsiteY5-530" fmla="*/ 779001 h 779796"/>
                  <a:gd name="connsiteX6-531" fmla="*/ 0 w 258734"/>
                  <a:gd name="connsiteY6-532" fmla="*/ 779001 h 779796"/>
                  <a:gd name="connsiteX7-533" fmla="*/ 0 w 258734"/>
                  <a:gd name="connsiteY7-534" fmla="*/ 62682 h 779796"/>
                  <a:gd name="connsiteX8-535" fmla="*/ 62682 w 258734"/>
                  <a:gd name="connsiteY8-536" fmla="*/ 0 h 779796"/>
                  <a:gd name="connsiteX0-537" fmla="*/ 62682 w 258734"/>
                  <a:gd name="connsiteY0-538" fmla="*/ 0 h 779796"/>
                  <a:gd name="connsiteX1-539" fmla="*/ 107431 w 258734"/>
                  <a:gd name="connsiteY1-540" fmla="*/ 0 h 779796"/>
                  <a:gd name="connsiteX2-541" fmla="*/ 170113 w 258734"/>
                  <a:gd name="connsiteY2-542" fmla="*/ 62682 h 779796"/>
                  <a:gd name="connsiteX3-543" fmla="*/ 167803 w 258734"/>
                  <a:gd name="connsiteY3-544" fmla="*/ 681971 h 779796"/>
                  <a:gd name="connsiteX4-545" fmla="*/ 258734 w 258734"/>
                  <a:gd name="connsiteY4-546" fmla="*/ 772864 h 779796"/>
                  <a:gd name="connsiteX5-547" fmla="*/ 0 w 258734"/>
                  <a:gd name="connsiteY5-548" fmla="*/ 779001 h 779796"/>
                  <a:gd name="connsiteX6-549" fmla="*/ 0 w 258734"/>
                  <a:gd name="connsiteY6-550" fmla="*/ 779001 h 779796"/>
                  <a:gd name="connsiteX7-551" fmla="*/ 0 w 258734"/>
                  <a:gd name="connsiteY7-552" fmla="*/ 62682 h 779796"/>
                  <a:gd name="connsiteX8-553" fmla="*/ 62682 w 258734"/>
                  <a:gd name="connsiteY8-554" fmla="*/ 0 h 779796"/>
                  <a:gd name="connsiteX0-555" fmla="*/ 62682 w 258734"/>
                  <a:gd name="connsiteY0-556" fmla="*/ 0 h 779796"/>
                  <a:gd name="connsiteX1-557" fmla="*/ 107431 w 258734"/>
                  <a:gd name="connsiteY1-558" fmla="*/ 0 h 779796"/>
                  <a:gd name="connsiteX2-559" fmla="*/ 170113 w 258734"/>
                  <a:gd name="connsiteY2-560" fmla="*/ 62682 h 779796"/>
                  <a:gd name="connsiteX3-561" fmla="*/ 167803 w 258734"/>
                  <a:gd name="connsiteY3-562" fmla="*/ 681971 h 779796"/>
                  <a:gd name="connsiteX4-563" fmla="*/ 258734 w 258734"/>
                  <a:gd name="connsiteY4-564" fmla="*/ 772864 h 779796"/>
                  <a:gd name="connsiteX5-565" fmla="*/ 0 w 258734"/>
                  <a:gd name="connsiteY5-566" fmla="*/ 779001 h 779796"/>
                  <a:gd name="connsiteX6-567" fmla="*/ 0 w 258734"/>
                  <a:gd name="connsiteY6-568" fmla="*/ 779001 h 779796"/>
                  <a:gd name="connsiteX7-569" fmla="*/ 0 w 258734"/>
                  <a:gd name="connsiteY7-570" fmla="*/ 62682 h 779796"/>
                  <a:gd name="connsiteX8-571" fmla="*/ 62682 w 258734"/>
                  <a:gd name="connsiteY8-572" fmla="*/ 0 h 779796"/>
                  <a:gd name="connsiteX0-573" fmla="*/ 62682 w 258734"/>
                  <a:gd name="connsiteY0-574" fmla="*/ 0 h 779001"/>
                  <a:gd name="connsiteX1-575" fmla="*/ 107431 w 258734"/>
                  <a:gd name="connsiteY1-576" fmla="*/ 0 h 779001"/>
                  <a:gd name="connsiteX2-577" fmla="*/ 170113 w 258734"/>
                  <a:gd name="connsiteY2-578" fmla="*/ 62682 h 779001"/>
                  <a:gd name="connsiteX3-579" fmla="*/ 167803 w 258734"/>
                  <a:gd name="connsiteY3-580" fmla="*/ 681971 h 779001"/>
                  <a:gd name="connsiteX4-581" fmla="*/ 258734 w 258734"/>
                  <a:gd name="connsiteY4-582" fmla="*/ 772864 h 779001"/>
                  <a:gd name="connsiteX5-583" fmla="*/ 0 w 258734"/>
                  <a:gd name="connsiteY5-584" fmla="*/ 779001 h 779001"/>
                  <a:gd name="connsiteX6-585" fmla="*/ 0 w 258734"/>
                  <a:gd name="connsiteY6-586" fmla="*/ 779001 h 779001"/>
                  <a:gd name="connsiteX7-587" fmla="*/ 0 w 258734"/>
                  <a:gd name="connsiteY7-588" fmla="*/ 62682 h 779001"/>
                  <a:gd name="connsiteX8-589" fmla="*/ 62682 w 258734"/>
                  <a:gd name="connsiteY8-590" fmla="*/ 0 h 779001"/>
                  <a:gd name="connsiteX0-591" fmla="*/ 62682 w 258734"/>
                  <a:gd name="connsiteY0-592" fmla="*/ 0 h 779001"/>
                  <a:gd name="connsiteX1-593" fmla="*/ 107431 w 258734"/>
                  <a:gd name="connsiteY1-594" fmla="*/ 0 h 779001"/>
                  <a:gd name="connsiteX2-595" fmla="*/ 170113 w 258734"/>
                  <a:gd name="connsiteY2-596" fmla="*/ 62682 h 779001"/>
                  <a:gd name="connsiteX3-597" fmla="*/ 167803 w 258734"/>
                  <a:gd name="connsiteY3-598" fmla="*/ 681971 h 779001"/>
                  <a:gd name="connsiteX4-599" fmla="*/ 258734 w 258734"/>
                  <a:gd name="connsiteY4-600" fmla="*/ 772864 h 779001"/>
                  <a:gd name="connsiteX5-601" fmla="*/ 0 w 258734"/>
                  <a:gd name="connsiteY5-602" fmla="*/ 779001 h 779001"/>
                  <a:gd name="connsiteX6-603" fmla="*/ 0 w 258734"/>
                  <a:gd name="connsiteY6-604" fmla="*/ 779001 h 779001"/>
                  <a:gd name="connsiteX7-605" fmla="*/ 0 w 258734"/>
                  <a:gd name="connsiteY7-606" fmla="*/ 62682 h 779001"/>
                  <a:gd name="connsiteX8-607" fmla="*/ 62682 w 258734"/>
                  <a:gd name="connsiteY8-608" fmla="*/ 0 h 779001"/>
                  <a:gd name="connsiteX0-609" fmla="*/ 62682 w 258734"/>
                  <a:gd name="connsiteY0-610" fmla="*/ 0 h 779001"/>
                  <a:gd name="connsiteX1-611" fmla="*/ 107431 w 258734"/>
                  <a:gd name="connsiteY1-612" fmla="*/ 0 h 779001"/>
                  <a:gd name="connsiteX2-613" fmla="*/ 170113 w 258734"/>
                  <a:gd name="connsiteY2-614" fmla="*/ 62682 h 779001"/>
                  <a:gd name="connsiteX3-615" fmla="*/ 167803 w 258734"/>
                  <a:gd name="connsiteY3-616" fmla="*/ 681971 h 779001"/>
                  <a:gd name="connsiteX4-617" fmla="*/ 258734 w 258734"/>
                  <a:gd name="connsiteY4-618" fmla="*/ 772864 h 779001"/>
                  <a:gd name="connsiteX5-619" fmla="*/ 0 w 258734"/>
                  <a:gd name="connsiteY5-620" fmla="*/ 779001 h 779001"/>
                  <a:gd name="connsiteX6-621" fmla="*/ 0 w 258734"/>
                  <a:gd name="connsiteY6-622" fmla="*/ 779001 h 779001"/>
                  <a:gd name="connsiteX7-623" fmla="*/ 0 w 258734"/>
                  <a:gd name="connsiteY7-624" fmla="*/ 62682 h 779001"/>
                  <a:gd name="connsiteX8-625" fmla="*/ 62682 w 258734"/>
                  <a:gd name="connsiteY8-626" fmla="*/ 0 h 779001"/>
                  <a:gd name="connsiteX0-627" fmla="*/ 62682 w 258734"/>
                  <a:gd name="connsiteY0-628" fmla="*/ 0 h 779001"/>
                  <a:gd name="connsiteX1-629" fmla="*/ 107431 w 258734"/>
                  <a:gd name="connsiteY1-630" fmla="*/ 0 h 779001"/>
                  <a:gd name="connsiteX2-631" fmla="*/ 170113 w 258734"/>
                  <a:gd name="connsiteY2-632" fmla="*/ 62682 h 779001"/>
                  <a:gd name="connsiteX3-633" fmla="*/ 167803 w 258734"/>
                  <a:gd name="connsiteY3-634" fmla="*/ 681971 h 779001"/>
                  <a:gd name="connsiteX4-635" fmla="*/ 258734 w 258734"/>
                  <a:gd name="connsiteY4-636" fmla="*/ 772864 h 779001"/>
                  <a:gd name="connsiteX5-637" fmla="*/ 0 w 258734"/>
                  <a:gd name="connsiteY5-638" fmla="*/ 779001 h 779001"/>
                  <a:gd name="connsiteX6-639" fmla="*/ 0 w 258734"/>
                  <a:gd name="connsiteY6-640" fmla="*/ 779001 h 779001"/>
                  <a:gd name="connsiteX7-641" fmla="*/ 0 w 258734"/>
                  <a:gd name="connsiteY7-642" fmla="*/ 62682 h 779001"/>
                  <a:gd name="connsiteX8-643" fmla="*/ 62682 w 258734"/>
                  <a:gd name="connsiteY8-644" fmla="*/ 0 h 779001"/>
                  <a:gd name="connsiteX0-645" fmla="*/ 62682 w 258734"/>
                  <a:gd name="connsiteY0-646" fmla="*/ 0 h 779001"/>
                  <a:gd name="connsiteX1-647" fmla="*/ 107431 w 258734"/>
                  <a:gd name="connsiteY1-648" fmla="*/ 0 h 779001"/>
                  <a:gd name="connsiteX2-649" fmla="*/ 170113 w 258734"/>
                  <a:gd name="connsiteY2-650" fmla="*/ 62682 h 779001"/>
                  <a:gd name="connsiteX3-651" fmla="*/ 167803 w 258734"/>
                  <a:gd name="connsiteY3-652" fmla="*/ 681971 h 779001"/>
                  <a:gd name="connsiteX4-653" fmla="*/ 258734 w 258734"/>
                  <a:gd name="connsiteY4-654" fmla="*/ 772864 h 779001"/>
                  <a:gd name="connsiteX5-655" fmla="*/ 0 w 258734"/>
                  <a:gd name="connsiteY5-656" fmla="*/ 779001 h 779001"/>
                  <a:gd name="connsiteX6-657" fmla="*/ 0 w 258734"/>
                  <a:gd name="connsiteY6-658" fmla="*/ 779001 h 779001"/>
                  <a:gd name="connsiteX7-659" fmla="*/ 0 w 258734"/>
                  <a:gd name="connsiteY7-660" fmla="*/ 62682 h 779001"/>
                  <a:gd name="connsiteX8-661" fmla="*/ 62682 w 258734"/>
                  <a:gd name="connsiteY8-662" fmla="*/ 0 h 77900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680C3">
                      <a:lumMod val="50000"/>
                    </a:srgbClr>
                  </a:gs>
                  <a:gs pos="52000">
                    <a:srgbClr val="0680C3">
                      <a:lumMod val="90000"/>
                    </a:srgbClr>
                  </a:gs>
                  <a:gs pos="100000">
                    <a:srgbClr val="0680C3">
                      <a:lumMod val="50000"/>
                    </a:srgb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ysClr val="window" lastClr="FFFFFF">
                    <a:lumMod val="65000"/>
                    <a:alpha val="81000"/>
                  </a:sys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12" name="Rounded Rectangle 2"/>
              <p:cNvSpPr/>
              <p:nvPr/>
            </p:nvSpPr>
            <p:spPr>
              <a:xfrm>
                <a:off x="3557403" y="2614935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-1" fmla="*/ 0 w 1226205"/>
                  <a:gd name="connsiteY0-2" fmla="*/ 112749 h 654417"/>
                  <a:gd name="connsiteX1-3" fmla="*/ 112749 w 1226205"/>
                  <a:gd name="connsiteY1-4" fmla="*/ 0 h 654417"/>
                  <a:gd name="connsiteX2-5" fmla="*/ 1106757 w 1226205"/>
                  <a:gd name="connsiteY2-6" fmla="*/ 0 h 654417"/>
                  <a:gd name="connsiteX3-7" fmla="*/ 1219506 w 1226205"/>
                  <a:gd name="connsiteY3-8" fmla="*/ 112749 h 654417"/>
                  <a:gd name="connsiteX4-9" fmla="*/ 1219506 w 1226205"/>
                  <a:gd name="connsiteY4-10" fmla="*/ 513706 h 654417"/>
                  <a:gd name="connsiteX5-11" fmla="*/ 1106757 w 1226205"/>
                  <a:gd name="connsiteY5-12" fmla="*/ 626455 h 654417"/>
                  <a:gd name="connsiteX6-13" fmla="*/ 112749 w 1226205"/>
                  <a:gd name="connsiteY6-14" fmla="*/ 626455 h 654417"/>
                  <a:gd name="connsiteX7-15" fmla="*/ 0 w 1226205"/>
                  <a:gd name="connsiteY7-16" fmla="*/ 513706 h 654417"/>
                  <a:gd name="connsiteX8-17" fmla="*/ 0 w 1226205"/>
                  <a:gd name="connsiteY8-18" fmla="*/ 112749 h 654417"/>
                  <a:gd name="connsiteX0-19" fmla="*/ 0 w 1255135"/>
                  <a:gd name="connsiteY0-20" fmla="*/ 112749 h 661463"/>
                  <a:gd name="connsiteX1-21" fmla="*/ 112749 w 1255135"/>
                  <a:gd name="connsiteY1-22" fmla="*/ 0 h 661463"/>
                  <a:gd name="connsiteX2-23" fmla="*/ 1106757 w 1255135"/>
                  <a:gd name="connsiteY2-24" fmla="*/ 0 h 661463"/>
                  <a:gd name="connsiteX3-25" fmla="*/ 1219506 w 1255135"/>
                  <a:gd name="connsiteY3-26" fmla="*/ 112749 h 661463"/>
                  <a:gd name="connsiteX4-27" fmla="*/ 1219506 w 1255135"/>
                  <a:gd name="connsiteY4-28" fmla="*/ 513706 h 661463"/>
                  <a:gd name="connsiteX5-29" fmla="*/ 1106757 w 1255135"/>
                  <a:gd name="connsiteY5-30" fmla="*/ 626455 h 661463"/>
                  <a:gd name="connsiteX6-31" fmla="*/ 112749 w 1255135"/>
                  <a:gd name="connsiteY6-32" fmla="*/ 626455 h 661463"/>
                  <a:gd name="connsiteX7-33" fmla="*/ 0 w 1255135"/>
                  <a:gd name="connsiteY7-34" fmla="*/ 513706 h 661463"/>
                  <a:gd name="connsiteX8-35" fmla="*/ 0 w 1255135"/>
                  <a:gd name="connsiteY8-36" fmla="*/ 112749 h 661463"/>
                  <a:gd name="connsiteX0-37" fmla="*/ 0 w 1237115"/>
                  <a:gd name="connsiteY0-38" fmla="*/ 112749 h 680013"/>
                  <a:gd name="connsiteX1-39" fmla="*/ 112749 w 1237115"/>
                  <a:gd name="connsiteY1-40" fmla="*/ 0 h 680013"/>
                  <a:gd name="connsiteX2-41" fmla="*/ 1106757 w 1237115"/>
                  <a:gd name="connsiteY2-42" fmla="*/ 0 h 680013"/>
                  <a:gd name="connsiteX3-43" fmla="*/ 1219506 w 1237115"/>
                  <a:gd name="connsiteY3-44" fmla="*/ 112749 h 680013"/>
                  <a:gd name="connsiteX4-45" fmla="*/ 1219506 w 1237115"/>
                  <a:gd name="connsiteY4-46" fmla="*/ 513706 h 680013"/>
                  <a:gd name="connsiteX5-47" fmla="*/ 1106757 w 1237115"/>
                  <a:gd name="connsiteY5-48" fmla="*/ 626455 h 680013"/>
                  <a:gd name="connsiteX6-49" fmla="*/ 112749 w 1237115"/>
                  <a:gd name="connsiteY6-50" fmla="*/ 626455 h 680013"/>
                  <a:gd name="connsiteX7-51" fmla="*/ 0 w 1237115"/>
                  <a:gd name="connsiteY7-52" fmla="*/ 513706 h 680013"/>
                  <a:gd name="connsiteX8-53" fmla="*/ 0 w 1237115"/>
                  <a:gd name="connsiteY8-54" fmla="*/ 112749 h 680013"/>
                  <a:gd name="connsiteX0-55" fmla="*/ 0 w 1232616"/>
                  <a:gd name="connsiteY0-56" fmla="*/ 112749 h 687313"/>
                  <a:gd name="connsiteX1-57" fmla="*/ 112749 w 1232616"/>
                  <a:gd name="connsiteY1-58" fmla="*/ 0 h 687313"/>
                  <a:gd name="connsiteX2-59" fmla="*/ 1106757 w 1232616"/>
                  <a:gd name="connsiteY2-60" fmla="*/ 0 h 687313"/>
                  <a:gd name="connsiteX3-61" fmla="*/ 1219506 w 1232616"/>
                  <a:gd name="connsiteY3-62" fmla="*/ 112749 h 687313"/>
                  <a:gd name="connsiteX4-63" fmla="*/ 1219506 w 1232616"/>
                  <a:gd name="connsiteY4-64" fmla="*/ 513706 h 687313"/>
                  <a:gd name="connsiteX5-65" fmla="*/ 1106757 w 1232616"/>
                  <a:gd name="connsiteY5-66" fmla="*/ 626455 h 687313"/>
                  <a:gd name="connsiteX6-67" fmla="*/ 112749 w 1232616"/>
                  <a:gd name="connsiteY6-68" fmla="*/ 626455 h 687313"/>
                  <a:gd name="connsiteX7-69" fmla="*/ 0 w 1232616"/>
                  <a:gd name="connsiteY7-70" fmla="*/ 513706 h 687313"/>
                  <a:gd name="connsiteX8-71" fmla="*/ 0 w 1232616"/>
                  <a:gd name="connsiteY8-72" fmla="*/ 112749 h 687313"/>
                  <a:gd name="connsiteX0-73" fmla="*/ 0 w 1221165"/>
                  <a:gd name="connsiteY0-74" fmla="*/ 112749 h 687313"/>
                  <a:gd name="connsiteX1-75" fmla="*/ 112749 w 1221165"/>
                  <a:gd name="connsiteY1-76" fmla="*/ 0 h 687313"/>
                  <a:gd name="connsiteX2-77" fmla="*/ 1106757 w 1221165"/>
                  <a:gd name="connsiteY2-78" fmla="*/ 0 h 687313"/>
                  <a:gd name="connsiteX3-79" fmla="*/ 1219506 w 1221165"/>
                  <a:gd name="connsiteY3-80" fmla="*/ 112749 h 687313"/>
                  <a:gd name="connsiteX4-81" fmla="*/ 1219506 w 1221165"/>
                  <a:gd name="connsiteY4-82" fmla="*/ 513706 h 687313"/>
                  <a:gd name="connsiteX5-83" fmla="*/ 1106757 w 1221165"/>
                  <a:gd name="connsiteY5-84" fmla="*/ 626455 h 687313"/>
                  <a:gd name="connsiteX6-85" fmla="*/ 112749 w 1221165"/>
                  <a:gd name="connsiteY6-86" fmla="*/ 626455 h 687313"/>
                  <a:gd name="connsiteX7-87" fmla="*/ 0 w 1221165"/>
                  <a:gd name="connsiteY7-88" fmla="*/ 513706 h 687313"/>
                  <a:gd name="connsiteX8-89" fmla="*/ 0 w 1221165"/>
                  <a:gd name="connsiteY8-90" fmla="*/ 112749 h 687313"/>
                  <a:gd name="connsiteX0-91" fmla="*/ 0 w 1234996"/>
                  <a:gd name="connsiteY0-92" fmla="*/ 112749 h 676420"/>
                  <a:gd name="connsiteX1-93" fmla="*/ 112749 w 1234996"/>
                  <a:gd name="connsiteY1-94" fmla="*/ 0 h 676420"/>
                  <a:gd name="connsiteX2-95" fmla="*/ 1106757 w 1234996"/>
                  <a:gd name="connsiteY2-96" fmla="*/ 0 h 676420"/>
                  <a:gd name="connsiteX3-97" fmla="*/ 1219506 w 1234996"/>
                  <a:gd name="connsiteY3-98" fmla="*/ 112749 h 676420"/>
                  <a:gd name="connsiteX4-99" fmla="*/ 1219506 w 1234996"/>
                  <a:gd name="connsiteY4-100" fmla="*/ 513706 h 676420"/>
                  <a:gd name="connsiteX5-101" fmla="*/ 1106757 w 1234996"/>
                  <a:gd name="connsiteY5-102" fmla="*/ 626455 h 676420"/>
                  <a:gd name="connsiteX6-103" fmla="*/ 112749 w 1234996"/>
                  <a:gd name="connsiteY6-104" fmla="*/ 626455 h 676420"/>
                  <a:gd name="connsiteX7-105" fmla="*/ 0 w 1234996"/>
                  <a:gd name="connsiteY7-106" fmla="*/ 513706 h 676420"/>
                  <a:gd name="connsiteX8-107" fmla="*/ 0 w 1234996"/>
                  <a:gd name="connsiteY8-108" fmla="*/ 112749 h 676420"/>
                  <a:gd name="connsiteX0-109" fmla="*/ 0 w 1232419"/>
                  <a:gd name="connsiteY0-110" fmla="*/ 112749 h 669377"/>
                  <a:gd name="connsiteX1-111" fmla="*/ 112749 w 1232419"/>
                  <a:gd name="connsiteY1-112" fmla="*/ 0 h 669377"/>
                  <a:gd name="connsiteX2-113" fmla="*/ 1106757 w 1232419"/>
                  <a:gd name="connsiteY2-114" fmla="*/ 0 h 669377"/>
                  <a:gd name="connsiteX3-115" fmla="*/ 1219506 w 1232419"/>
                  <a:gd name="connsiteY3-116" fmla="*/ 112749 h 669377"/>
                  <a:gd name="connsiteX4-117" fmla="*/ 1219506 w 1232419"/>
                  <a:gd name="connsiteY4-118" fmla="*/ 513706 h 669377"/>
                  <a:gd name="connsiteX5-119" fmla="*/ 1106757 w 1232419"/>
                  <a:gd name="connsiteY5-120" fmla="*/ 626455 h 669377"/>
                  <a:gd name="connsiteX6-121" fmla="*/ 112749 w 1232419"/>
                  <a:gd name="connsiteY6-122" fmla="*/ 626455 h 669377"/>
                  <a:gd name="connsiteX7-123" fmla="*/ 0 w 1232419"/>
                  <a:gd name="connsiteY7-124" fmla="*/ 513706 h 669377"/>
                  <a:gd name="connsiteX8-125" fmla="*/ 0 w 1232419"/>
                  <a:gd name="connsiteY8-126" fmla="*/ 112749 h 669377"/>
                  <a:gd name="connsiteX0-127" fmla="*/ 0 w 1234407"/>
                  <a:gd name="connsiteY0-128" fmla="*/ 112749 h 678741"/>
                  <a:gd name="connsiteX1-129" fmla="*/ 112749 w 1234407"/>
                  <a:gd name="connsiteY1-130" fmla="*/ 0 h 678741"/>
                  <a:gd name="connsiteX2-131" fmla="*/ 1106757 w 1234407"/>
                  <a:gd name="connsiteY2-132" fmla="*/ 0 h 678741"/>
                  <a:gd name="connsiteX3-133" fmla="*/ 1219506 w 1234407"/>
                  <a:gd name="connsiteY3-134" fmla="*/ 112749 h 678741"/>
                  <a:gd name="connsiteX4-135" fmla="*/ 1219506 w 1234407"/>
                  <a:gd name="connsiteY4-136" fmla="*/ 513706 h 678741"/>
                  <a:gd name="connsiteX5-137" fmla="*/ 1106757 w 1234407"/>
                  <a:gd name="connsiteY5-138" fmla="*/ 626455 h 678741"/>
                  <a:gd name="connsiteX6-139" fmla="*/ 112749 w 1234407"/>
                  <a:gd name="connsiteY6-140" fmla="*/ 626455 h 678741"/>
                  <a:gd name="connsiteX7-141" fmla="*/ 0 w 1234407"/>
                  <a:gd name="connsiteY7-142" fmla="*/ 513706 h 678741"/>
                  <a:gd name="connsiteX8-143" fmla="*/ 0 w 1234407"/>
                  <a:gd name="connsiteY8-144" fmla="*/ 112749 h 678741"/>
                  <a:gd name="connsiteX0-145" fmla="*/ 0 w 1234407"/>
                  <a:gd name="connsiteY0-146" fmla="*/ 112749 h 686635"/>
                  <a:gd name="connsiteX1-147" fmla="*/ 112749 w 1234407"/>
                  <a:gd name="connsiteY1-148" fmla="*/ 0 h 686635"/>
                  <a:gd name="connsiteX2-149" fmla="*/ 1106757 w 1234407"/>
                  <a:gd name="connsiteY2-150" fmla="*/ 0 h 686635"/>
                  <a:gd name="connsiteX3-151" fmla="*/ 1219506 w 1234407"/>
                  <a:gd name="connsiteY3-152" fmla="*/ 112749 h 686635"/>
                  <a:gd name="connsiteX4-153" fmla="*/ 1219506 w 1234407"/>
                  <a:gd name="connsiteY4-154" fmla="*/ 513706 h 686635"/>
                  <a:gd name="connsiteX5-155" fmla="*/ 1106757 w 1234407"/>
                  <a:gd name="connsiteY5-156" fmla="*/ 626455 h 686635"/>
                  <a:gd name="connsiteX6-157" fmla="*/ 112749 w 1234407"/>
                  <a:gd name="connsiteY6-158" fmla="*/ 626455 h 686635"/>
                  <a:gd name="connsiteX7-159" fmla="*/ 0 w 1234407"/>
                  <a:gd name="connsiteY7-160" fmla="*/ 513706 h 686635"/>
                  <a:gd name="connsiteX8-161" fmla="*/ 0 w 1234407"/>
                  <a:gd name="connsiteY8-162" fmla="*/ 112749 h 686635"/>
                  <a:gd name="connsiteX0-163" fmla="*/ 0 w 1226959"/>
                  <a:gd name="connsiteY0-164" fmla="*/ 112749 h 666939"/>
                  <a:gd name="connsiteX1-165" fmla="*/ 112749 w 1226959"/>
                  <a:gd name="connsiteY1-166" fmla="*/ 0 h 666939"/>
                  <a:gd name="connsiteX2-167" fmla="*/ 1106757 w 1226959"/>
                  <a:gd name="connsiteY2-168" fmla="*/ 0 h 666939"/>
                  <a:gd name="connsiteX3-169" fmla="*/ 1219506 w 1226959"/>
                  <a:gd name="connsiteY3-170" fmla="*/ 112749 h 666939"/>
                  <a:gd name="connsiteX4-171" fmla="*/ 1219506 w 1226959"/>
                  <a:gd name="connsiteY4-172" fmla="*/ 513706 h 666939"/>
                  <a:gd name="connsiteX5-173" fmla="*/ 1106757 w 1226959"/>
                  <a:gd name="connsiteY5-174" fmla="*/ 626455 h 666939"/>
                  <a:gd name="connsiteX6-175" fmla="*/ 112749 w 1226959"/>
                  <a:gd name="connsiteY6-176" fmla="*/ 626455 h 666939"/>
                  <a:gd name="connsiteX7-177" fmla="*/ 0 w 1226959"/>
                  <a:gd name="connsiteY7-178" fmla="*/ 513706 h 666939"/>
                  <a:gd name="connsiteX8-179" fmla="*/ 0 w 1226959"/>
                  <a:gd name="connsiteY8-180" fmla="*/ 112749 h 66693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680C3"/>
                  </a:gs>
                  <a:gs pos="91000">
                    <a:srgbClr val="0680C3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</p:grpSp>
        <p:sp>
          <p:nvSpPr>
            <p:cNvPr id="5" name="TextBox 14"/>
            <p:cNvSpPr txBox="1"/>
            <p:nvPr/>
          </p:nvSpPr>
          <p:spPr>
            <a:xfrm>
              <a:off x="4041438" y="2872245"/>
              <a:ext cx="13597383" cy="148117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3020"/>
                </a:lnSpc>
              </a:pPr>
              <a:r>
                <a:rPr lang="th-TH" sz="6000" dirty="0">
                  <a:solidFill>
                    <a:srgbClr val="0070C0"/>
                  </a:solidFill>
                  <a:latin typeface="Opun Mai Bold" charset="-34"/>
                  <a:ea typeface="Chau Philomene"/>
                  <a:cs typeface="Opun Mai Bold" charset="-34"/>
                  <a:sym typeface="Chau Philomene"/>
                </a:rPr>
                <a:t>การจัดทำสื่อสิ่งพิมพ์ที่มีประสิทธิภาพ</a:t>
              </a:r>
            </a:p>
          </p:txBody>
        </p:sp>
        <p:sp>
          <p:nvSpPr>
            <p:cNvPr id="9" name="TextBox 57"/>
            <p:cNvSpPr txBox="1"/>
            <p:nvPr/>
          </p:nvSpPr>
          <p:spPr>
            <a:xfrm>
              <a:off x="2496990" y="2997031"/>
              <a:ext cx="908989" cy="8869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6285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๔</a:t>
              </a:r>
              <a:r>
                <a:rPr kumimoji="0" lang="en-US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.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066800" y="2234220"/>
            <a:ext cx="8792308" cy="1032691"/>
            <a:chOff x="1295400" y="1002540"/>
            <a:chExt cx="8792308" cy="1032691"/>
          </a:xfrm>
        </p:grpSpPr>
        <p:sp>
          <p:nvSpPr>
            <p:cNvPr id="17" name="사각형: 둥근 모서리 461"/>
            <p:cNvSpPr/>
            <p:nvPr/>
          </p:nvSpPr>
          <p:spPr>
            <a:xfrm>
              <a:off x="1295400" y="1002540"/>
              <a:ext cx="8763000" cy="10326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553308" y="1227181"/>
              <a:ext cx="8534400" cy="7718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๔.๑	การเขียนบทความ (</a:t>
              </a:r>
              <a:r>
                <a:rPr lang="en-US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Articles)</a:t>
              </a:r>
            </a:p>
          </p:txBody>
        </p:sp>
      </p:grpSp>
      <p:sp>
        <p:nvSpPr>
          <p:cNvPr id="19" name="TextBox 10"/>
          <p:cNvSpPr txBox="1"/>
          <p:nvPr/>
        </p:nvSpPr>
        <p:spPr>
          <a:xfrm>
            <a:off x="1182524" y="3425534"/>
            <a:ext cx="15773400" cy="6718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>
              <a:lnSpc>
                <a:spcPct val="114000"/>
              </a:lnSpc>
              <a:tabLst>
                <a:tab pos="1352550" algn="l"/>
              </a:tabLst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บทความแบ่งได้หลายประเภท ดังนี้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1066800" y="4000500"/>
            <a:ext cx="13479353" cy="5419223"/>
            <a:chOff x="1819794" y="4056380"/>
            <a:chExt cx="13479353" cy="5419223"/>
          </a:xfrm>
        </p:grpSpPr>
        <p:sp>
          <p:nvSpPr>
            <p:cNvPr id="20" name="Rectangle: Top Corners Rounded 19"/>
            <p:cNvSpPr/>
            <p:nvPr/>
          </p:nvSpPr>
          <p:spPr>
            <a:xfrm>
              <a:off x="1819794" y="4056380"/>
              <a:ext cx="12699015" cy="5419223"/>
            </a:xfrm>
            <a:prstGeom prst="round2Same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-Chara" panose="02000000000000000000" pitchFamily="50" charset="0"/>
                <a:cs typeface="TH-Chara" panose="02000000000000000000" pitchFamily="50" charset="0"/>
              </a:endParaRPr>
            </a:p>
          </p:txBody>
        </p:sp>
        <p:sp>
          <p:nvSpPr>
            <p:cNvPr id="16" name="TextBox 10"/>
            <p:cNvSpPr txBox="1"/>
            <p:nvPr/>
          </p:nvSpPr>
          <p:spPr>
            <a:xfrm>
              <a:off x="2573747" y="4310914"/>
              <a:ext cx="12725400" cy="491211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441450" algn="l"/>
                </a:tabLst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๔.๑.๑	บทความวิชาการ (</a:t>
              </a:r>
              <a:r>
                <a:rPr lang="en-US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Academic Articles)</a:t>
              </a:r>
              <a:endPara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441450" algn="l"/>
                </a:tabLst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๔.๑.๒	บทความทั่วไป (</a:t>
              </a:r>
              <a:r>
                <a:rPr lang="en-US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General Articles)</a:t>
              </a:r>
              <a:endPara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441450" algn="l"/>
                </a:tabLst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๔.๑.๓	บทความสารคดี (</a:t>
              </a:r>
              <a:r>
                <a:rPr lang="en-US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Feature Articles)</a:t>
              </a:r>
              <a:endPara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441450" algn="l"/>
                </a:tabLst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๔.๑.๔	บทความวิเคราะห์ (</a:t>
              </a:r>
              <a:r>
                <a:rPr lang="en-US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Analytical Articles)</a:t>
              </a:r>
              <a:endPara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441450" algn="l"/>
                </a:tabLst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๔.๑.๕	บทความแสดงความคิดเห็น (</a:t>
              </a:r>
              <a:r>
                <a:rPr lang="en-US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Opinion Articles)</a:t>
              </a:r>
              <a:endPara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441450" algn="l"/>
                </a:tabLst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๔.๑.๖	บทความเชิงวิจารณ์ (</a:t>
              </a:r>
              <a:r>
                <a:rPr lang="en-US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Critical Articles)</a:t>
              </a:r>
              <a:endPara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441450" algn="l"/>
                </a:tabLst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๔.๑.๗	บทความสัมภาษณ์ (</a:t>
              </a:r>
              <a:r>
                <a:rPr lang="en-US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Interview Articles)</a:t>
              </a:r>
              <a:endPara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7070" y="2678515"/>
            <a:ext cx="5315382" cy="77554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 rot="10800000">
            <a:off x="14808" y="-3810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56" b="40720"/>
          <a:stretch>
            <a:fillRect/>
          </a:stretch>
        </p:blipFill>
        <p:spPr>
          <a:xfrm>
            <a:off x="0" y="-1189969"/>
            <a:ext cx="9734764" cy="11476969"/>
          </a:xfrm>
          <a:prstGeom prst="rect">
            <a:avLst/>
          </a:prstGeom>
        </p:spPr>
      </p:pic>
      <p:sp>
        <p:nvSpPr>
          <p:cNvPr id="1473" name="Oval 1472"/>
          <p:cNvSpPr/>
          <p:nvPr/>
        </p:nvSpPr>
        <p:spPr>
          <a:xfrm>
            <a:off x="4817513" y="266948"/>
            <a:ext cx="12903200" cy="9880600"/>
          </a:xfrm>
          <a:prstGeom prst="ellipse">
            <a:avLst/>
          </a:prstGeom>
          <a:noFill/>
          <a:ln>
            <a:solidFill>
              <a:srgbClr val="3D5C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6554" name="Oval 26553"/>
          <p:cNvSpPr/>
          <p:nvPr/>
        </p:nvSpPr>
        <p:spPr>
          <a:xfrm>
            <a:off x="4712795" y="157862"/>
            <a:ext cx="12903200" cy="98806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471" name="Rectangle 1470"/>
          <p:cNvSpPr/>
          <p:nvPr/>
        </p:nvSpPr>
        <p:spPr>
          <a:xfrm>
            <a:off x="6711509" y="846099"/>
            <a:ext cx="9728200" cy="2221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8000" b="1" dirty="0">
                <a:solidFill>
                  <a:srgbClr val="503A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un Mai Bold" charset="-34"/>
                <a:cs typeface="Opun Mai Bold" charset="-34"/>
              </a:rPr>
              <a:t>สาระการเรียนรู้</a:t>
            </a:r>
          </a:p>
        </p:txBody>
      </p:sp>
      <p:sp>
        <p:nvSpPr>
          <p:cNvPr id="8" name="Freeform 2"/>
          <p:cNvSpPr/>
          <p:nvPr/>
        </p:nvSpPr>
        <p:spPr>
          <a:xfrm flipH="1">
            <a:off x="15512105" y="185074"/>
            <a:ext cx="3001411" cy="3519778"/>
          </a:xfrm>
          <a:custGeom>
            <a:avLst/>
            <a:gdLst/>
            <a:ahLst/>
            <a:cxnLst/>
            <a:rect l="l" t="t" r="r" b="b"/>
            <a:pathLst>
              <a:path w="3001411" h="3519778">
                <a:moveTo>
                  <a:pt x="3001410" y="0"/>
                </a:moveTo>
                <a:lnTo>
                  <a:pt x="0" y="0"/>
                </a:lnTo>
                <a:lnTo>
                  <a:pt x="0" y="3519779"/>
                </a:lnTo>
                <a:lnTo>
                  <a:pt x="3001410" y="3519779"/>
                </a:lnTo>
                <a:lnTo>
                  <a:pt x="300141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58" y="-210744"/>
            <a:ext cx="3238500" cy="3238500"/>
          </a:xfrm>
          <a:prstGeom prst="rect">
            <a:avLst/>
          </a:prstGeom>
        </p:spPr>
      </p:pic>
      <p:sp>
        <p:nvSpPr>
          <p:cNvPr id="13" name="Freeform 3"/>
          <p:cNvSpPr/>
          <p:nvPr/>
        </p:nvSpPr>
        <p:spPr>
          <a:xfrm>
            <a:off x="4817513" y="8008318"/>
            <a:ext cx="1893996" cy="2221104"/>
          </a:xfrm>
          <a:custGeom>
            <a:avLst/>
            <a:gdLst/>
            <a:ahLst/>
            <a:cxnLst/>
            <a:rect l="l" t="t" r="r" b="b"/>
            <a:pathLst>
              <a:path w="2703988" h="3170988">
                <a:moveTo>
                  <a:pt x="0" y="0"/>
                </a:moveTo>
                <a:lnTo>
                  <a:pt x="2703988" y="0"/>
                </a:lnTo>
                <a:lnTo>
                  <a:pt x="2703988" y="3170989"/>
                </a:lnTo>
                <a:lnTo>
                  <a:pt x="0" y="31709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2" name="Group 21"/>
          <p:cNvGrpSpPr/>
          <p:nvPr/>
        </p:nvGrpSpPr>
        <p:grpSpPr>
          <a:xfrm>
            <a:off x="6094660" y="2519058"/>
            <a:ext cx="10086752" cy="891888"/>
            <a:chOff x="18436984" y="1712030"/>
            <a:chExt cx="10086752" cy="891888"/>
          </a:xfrm>
        </p:grpSpPr>
        <p:sp>
          <p:nvSpPr>
            <p:cNvPr id="19" name="Oval 18"/>
            <p:cNvSpPr/>
            <p:nvPr/>
          </p:nvSpPr>
          <p:spPr>
            <a:xfrm>
              <a:off x="18436984" y="1712030"/>
              <a:ext cx="839077" cy="839077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dirty="0">
                  <a:latin typeface="Opun Mai Bold" charset="-34"/>
                  <a:ea typeface="Arial Unicode MS"/>
                  <a:cs typeface="Opun Mai Bold" charset="-34"/>
                  <a:sym typeface="Opun Mai Semi-Bold"/>
                </a:rPr>
                <a:t>๑.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9346265" y="1834477"/>
              <a:ext cx="9177471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charset="-34"/>
                  <a:ea typeface="Opun Mai Semi-Bold"/>
                  <a:cs typeface="Opun Mai Bold" charset="-34"/>
                  <a:sym typeface="Opun Mai Semi-Bold"/>
                </a:rPr>
                <a:t>ความหมายและความสำคัญของสื่อสิ่งพิมพ์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711509" y="3630476"/>
            <a:ext cx="10086752" cy="891888"/>
            <a:chOff x="18436984" y="1712030"/>
            <a:chExt cx="10086752" cy="891888"/>
          </a:xfrm>
        </p:grpSpPr>
        <p:sp>
          <p:nvSpPr>
            <p:cNvPr id="42" name="Oval 41"/>
            <p:cNvSpPr/>
            <p:nvPr/>
          </p:nvSpPr>
          <p:spPr>
            <a:xfrm>
              <a:off x="18436984" y="1712030"/>
              <a:ext cx="839077" cy="839077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dirty="0">
                  <a:latin typeface="Opun Mai Bold" charset="-34"/>
                  <a:ea typeface="Arial Unicode MS"/>
                  <a:cs typeface="Opun Mai Bold" charset="-34"/>
                  <a:sym typeface="Opun Mai Semi-Bold"/>
                </a:rPr>
                <a:t>๒.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9346265" y="1834477"/>
              <a:ext cx="9177471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charset="-34"/>
                  <a:ea typeface="Opun Mai Semi-Bold"/>
                  <a:cs typeface="Opun Mai Bold" charset="-34"/>
                  <a:sym typeface="Opun Mai Semi-Bold"/>
                </a:rPr>
                <a:t>ประเภทของสื่อสิ่งพิมพ์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6565841" y="4963033"/>
            <a:ext cx="10111546" cy="839077"/>
            <a:chOff x="18551422" y="1699348"/>
            <a:chExt cx="10111546" cy="839077"/>
          </a:xfrm>
        </p:grpSpPr>
        <p:sp>
          <p:nvSpPr>
            <p:cNvPr id="45" name="Oval 44"/>
            <p:cNvSpPr/>
            <p:nvPr/>
          </p:nvSpPr>
          <p:spPr>
            <a:xfrm>
              <a:off x="18551422" y="1699348"/>
              <a:ext cx="839077" cy="839077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dirty="0">
                  <a:latin typeface="Opun Mai Bold" charset="-34"/>
                  <a:ea typeface="Arial Unicode MS"/>
                  <a:cs typeface="Opun Mai Bold" charset="-34"/>
                  <a:sym typeface="Opun Mai Semi-Bold"/>
                </a:rPr>
                <a:t>๓.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9485497" y="1743662"/>
              <a:ext cx="9177471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charset="-34"/>
                  <a:ea typeface="Opun Mai Semi-Bold"/>
                  <a:cs typeface="Opun Mai Bold" charset="-34"/>
                  <a:sym typeface="Opun Mai Semi-Bold"/>
                </a:rPr>
                <a:t>การใช้ภาษาไทยในการเขียนสื่อสิ่งพิมพ์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7003941" y="6209580"/>
            <a:ext cx="10086752" cy="891888"/>
            <a:chOff x="18436984" y="1712030"/>
            <a:chExt cx="10086752" cy="891888"/>
          </a:xfrm>
        </p:grpSpPr>
        <p:sp>
          <p:nvSpPr>
            <p:cNvPr id="48" name="Oval 47"/>
            <p:cNvSpPr/>
            <p:nvPr/>
          </p:nvSpPr>
          <p:spPr>
            <a:xfrm>
              <a:off x="18436984" y="1712030"/>
              <a:ext cx="839077" cy="839077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dirty="0">
                  <a:latin typeface="Opun Mai Bold" charset="-34"/>
                  <a:ea typeface="Arial Unicode MS"/>
                  <a:cs typeface="Opun Mai Bold" charset="-34"/>
                  <a:sym typeface="Opun Mai Semi-Bold"/>
                </a:rPr>
                <a:t>๔.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9346265" y="1834477"/>
              <a:ext cx="9177471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charset="-34"/>
                  <a:ea typeface="Opun Mai Semi-Bold"/>
                  <a:cs typeface="Opun Mai Bold" charset="-34"/>
                  <a:sym typeface="Opun Mai Semi-Bold"/>
                </a:rPr>
                <a:t>การจัดทำสื่อสิ่งพิมพ์ที่มีประสิทธิภาพ</a:t>
              </a: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73" grpId="0" animBg="1"/>
      <p:bldP spid="26554" grpId="0" animBg="1"/>
      <p:bldP spid="147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-822961" y="-13335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184564"/>
            <a:ext cx="12873706" cy="48768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42"/>
          <a:stretch>
            <a:fillRect/>
          </a:stretch>
        </p:blipFill>
        <p:spPr>
          <a:xfrm>
            <a:off x="1288473" y="5942491"/>
            <a:ext cx="12701041" cy="346821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7920" b="9431"/>
          <a:stretch>
            <a:fillRect/>
          </a:stretch>
        </p:blipFill>
        <p:spPr>
          <a:xfrm>
            <a:off x="7296852" y="2857501"/>
            <a:ext cx="9993621" cy="655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" name="TextBox 10"/>
          <p:cNvSpPr txBox="1"/>
          <p:nvPr/>
        </p:nvSpPr>
        <p:spPr>
          <a:xfrm>
            <a:off x="2209800" y="2168838"/>
            <a:ext cx="12725400" cy="19999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9250" algn="l"/>
              </a:tabLst>
              <a:defRPr/>
            </a:pPr>
            <a:r>
              <a:rPr lang="th-TH" sz="3800" b="1" dirty="0">
                <a:solidFill>
                  <a:srgbClr val="FF006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๔.๒.๑	ข่าวกิจกรรมการดำเนินงานขององค์การ</a:t>
            </a: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9250" algn="l"/>
              </a:tabLst>
              <a:defRPr/>
            </a:pPr>
            <a:r>
              <a:rPr lang="th-TH" sz="3800" b="1" dirty="0">
                <a:solidFill>
                  <a:srgbClr val="FF006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๔.๒.๒	ข่าวกิจกรรมสาธารณประโยชน์</a:t>
            </a: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9250" algn="l"/>
              </a:tabLst>
              <a:defRPr/>
            </a:pPr>
            <a:r>
              <a:rPr lang="th-TH" sz="3800" b="1" dirty="0">
                <a:solidFill>
                  <a:srgbClr val="FF006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๔.๒.๓	ข่าวบุคคลในองค์การ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1085850" y="952500"/>
            <a:ext cx="16230600" cy="1032691"/>
            <a:chOff x="1295400" y="1002540"/>
            <a:chExt cx="16230600" cy="1032691"/>
          </a:xfrm>
        </p:grpSpPr>
        <p:sp>
          <p:nvSpPr>
            <p:cNvPr id="12" name="사각형: 둥근 모서리 461"/>
            <p:cNvSpPr/>
            <p:nvPr/>
          </p:nvSpPr>
          <p:spPr>
            <a:xfrm>
              <a:off x="1295400" y="1002540"/>
              <a:ext cx="16135350" cy="10326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447800" y="1168019"/>
              <a:ext cx="16078200" cy="7017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62050" algn="l"/>
                </a:tabLst>
                <a:defRPr/>
              </a:pPr>
              <a:r>
                <a:rPr lang="th-TH" sz="40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๔.๒	การเขียนข่าวประชาสัมพันธ์ (</a:t>
              </a:r>
              <a:r>
                <a:rPr lang="en-US" sz="40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Press Release </a:t>
              </a:r>
              <a:r>
                <a:rPr lang="th-TH" sz="40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หรือ </a:t>
              </a:r>
              <a:r>
                <a:rPr lang="en-US" sz="40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News Release) 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085850" y="4488418"/>
            <a:ext cx="16230600" cy="1593371"/>
            <a:chOff x="1295400" y="1002540"/>
            <a:chExt cx="16230600" cy="1593371"/>
          </a:xfrm>
        </p:grpSpPr>
        <p:sp>
          <p:nvSpPr>
            <p:cNvPr id="15" name="사각형: 둥근 모서리 461"/>
            <p:cNvSpPr/>
            <p:nvPr/>
          </p:nvSpPr>
          <p:spPr>
            <a:xfrm>
              <a:off x="1295400" y="1002540"/>
              <a:ext cx="14839950" cy="159337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447800" y="1168019"/>
              <a:ext cx="16078200" cy="140346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62050" algn="l"/>
                </a:tabLst>
                <a:defRPr/>
              </a:pPr>
              <a:r>
                <a:rPr lang="th-TH" sz="40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๔.๓	ภาพข่าวและการเขียนคำบรรยายภาพข่าวประชาสัมพันธ์ </a:t>
              </a:r>
              <a:br>
                <a:rPr lang="th-TH" sz="40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</a:br>
              <a:r>
                <a:rPr lang="th-TH" sz="40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	(</a:t>
              </a:r>
              <a:r>
                <a:rPr lang="en-US" sz="40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Photo Release) </a:t>
              </a:r>
            </a:p>
          </p:txBody>
        </p:sp>
      </p:grpSp>
      <p:sp>
        <p:nvSpPr>
          <p:cNvPr id="17" name="TextBox 10"/>
          <p:cNvSpPr txBox="1"/>
          <p:nvPr/>
        </p:nvSpPr>
        <p:spPr>
          <a:xfrm>
            <a:off x="2133600" y="6210673"/>
            <a:ext cx="15182850" cy="26666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95450" algn="l"/>
                <a:tab pos="2514600" algn="l"/>
              </a:tabLst>
              <a:defRPr/>
            </a:pPr>
            <a:r>
              <a:rPr lang="th-TH" sz="3800" b="1" dirty="0">
                <a:solidFill>
                  <a:srgbClr val="FF006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๔.๓.๑	โครงสร้างของข่าวประชาสัมพันธ์</a:t>
            </a: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95450" algn="l"/>
                <a:tab pos="2514600" algn="l"/>
              </a:tabLst>
              <a:defRPr/>
            </a:pPr>
            <a:r>
              <a:rPr lang="th-TH" sz="38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๑)	พาดหัวข่าว (</a:t>
            </a:r>
            <a:r>
              <a:rPr lang="en-US" sz="38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Headline)</a:t>
            </a:r>
            <a:r>
              <a:rPr lang="th-TH" sz="38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	๒)	วรรคนำหรือโปรย (</a:t>
            </a:r>
            <a:r>
              <a:rPr lang="en-US" sz="38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Lead) </a:t>
            </a:r>
            <a:endParaRPr lang="th-TH" sz="3800" b="1" dirty="0">
              <a:solidFill>
                <a:prstClr val="black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95450" algn="l"/>
                <a:tab pos="2514600" algn="l"/>
              </a:tabLst>
              <a:defRPr/>
            </a:pPr>
            <a:r>
              <a:rPr lang="th-TH" sz="38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๓)	ส่วนเชื่อม (</a:t>
            </a:r>
            <a:r>
              <a:rPr lang="en-US" sz="38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Neck) </a:t>
            </a:r>
            <a:r>
              <a:rPr lang="th-TH" sz="38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	๔)	เนื้อหาข่าว (</a:t>
            </a:r>
            <a:r>
              <a:rPr lang="en-US" sz="38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Body) </a:t>
            </a:r>
            <a:endParaRPr lang="th-TH" sz="3800" b="1" dirty="0">
              <a:solidFill>
                <a:prstClr val="black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95450" algn="l"/>
                <a:tab pos="2514600" algn="l"/>
              </a:tabLst>
              <a:defRPr/>
            </a:pPr>
            <a:r>
              <a:rPr lang="th-TH" sz="3800" b="1" dirty="0">
                <a:solidFill>
                  <a:srgbClr val="FF006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๔.๓.๒	โครงสร้างการเขียนภาพข่าว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970374" y="394212"/>
            <a:ext cx="16144383" cy="1982922"/>
            <a:chOff x="1498598" y="2734462"/>
            <a:chExt cx="16144383" cy="1732841"/>
          </a:xfrm>
        </p:grpSpPr>
        <p:grpSp>
          <p:nvGrpSpPr>
            <p:cNvPr id="2897" name="Group 2896"/>
            <p:cNvGrpSpPr/>
            <p:nvPr/>
          </p:nvGrpSpPr>
          <p:grpSpPr>
            <a:xfrm>
              <a:off x="1498598" y="2734462"/>
              <a:ext cx="15793626" cy="1514205"/>
              <a:chOff x="3557403" y="2614935"/>
              <a:chExt cx="7858849" cy="914802"/>
            </a:xfrm>
          </p:grpSpPr>
          <p:sp>
            <p:nvSpPr>
              <p:cNvPr id="2898" name="Rounded Rectangle 73"/>
              <p:cNvSpPr/>
              <p:nvPr/>
            </p:nvSpPr>
            <p:spPr>
              <a:xfrm>
                <a:off x="3980071" y="2913012"/>
                <a:ext cx="7436181" cy="616725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2899" name="Round Same Side Corner Rectangle 16"/>
              <p:cNvSpPr/>
              <p:nvPr/>
            </p:nvSpPr>
            <p:spPr>
              <a:xfrm rot="5400000">
                <a:off x="4221785" y="2963537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-1" fmla="*/ 62682 w 170113"/>
                  <a:gd name="connsiteY0-2" fmla="*/ 0 h 779001"/>
                  <a:gd name="connsiteX1-3" fmla="*/ 107431 w 170113"/>
                  <a:gd name="connsiteY1-4" fmla="*/ 0 h 779001"/>
                  <a:gd name="connsiteX2-5" fmla="*/ 170113 w 170113"/>
                  <a:gd name="connsiteY2-6" fmla="*/ 62682 h 779001"/>
                  <a:gd name="connsiteX3-7" fmla="*/ 167803 w 170113"/>
                  <a:gd name="connsiteY3-8" fmla="*/ 696258 h 779001"/>
                  <a:gd name="connsiteX4-9" fmla="*/ 170113 w 170113"/>
                  <a:gd name="connsiteY4-10" fmla="*/ 779001 h 779001"/>
                  <a:gd name="connsiteX5-11" fmla="*/ 170113 w 170113"/>
                  <a:gd name="connsiteY5-12" fmla="*/ 779001 h 779001"/>
                  <a:gd name="connsiteX6-13" fmla="*/ 0 w 170113"/>
                  <a:gd name="connsiteY6-14" fmla="*/ 779001 h 779001"/>
                  <a:gd name="connsiteX7-15" fmla="*/ 0 w 170113"/>
                  <a:gd name="connsiteY7-16" fmla="*/ 779001 h 779001"/>
                  <a:gd name="connsiteX8-17" fmla="*/ 0 w 170113"/>
                  <a:gd name="connsiteY8-18" fmla="*/ 62682 h 779001"/>
                  <a:gd name="connsiteX9" fmla="*/ 62682 w 170113"/>
                  <a:gd name="connsiteY9" fmla="*/ 0 h 779001"/>
                  <a:gd name="connsiteX0-19" fmla="*/ 62682 w 246825"/>
                  <a:gd name="connsiteY0-20" fmla="*/ 0 h 779001"/>
                  <a:gd name="connsiteX1-21" fmla="*/ 107431 w 246825"/>
                  <a:gd name="connsiteY1-22" fmla="*/ 0 h 779001"/>
                  <a:gd name="connsiteX2-23" fmla="*/ 170113 w 246825"/>
                  <a:gd name="connsiteY2-24" fmla="*/ 62682 h 779001"/>
                  <a:gd name="connsiteX3-25" fmla="*/ 167803 w 246825"/>
                  <a:gd name="connsiteY3-26" fmla="*/ 696258 h 779001"/>
                  <a:gd name="connsiteX4-27" fmla="*/ 170113 w 246825"/>
                  <a:gd name="connsiteY4-28" fmla="*/ 779001 h 779001"/>
                  <a:gd name="connsiteX5-29" fmla="*/ 246825 w 246825"/>
                  <a:gd name="connsiteY5-30" fmla="*/ 779001 h 779001"/>
                  <a:gd name="connsiteX6-31" fmla="*/ 0 w 246825"/>
                  <a:gd name="connsiteY6-32" fmla="*/ 779001 h 779001"/>
                  <a:gd name="connsiteX7-33" fmla="*/ 0 w 246825"/>
                  <a:gd name="connsiteY7-34" fmla="*/ 779001 h 779001"/>
                  <a:gd name="connsiteX8-35" fmla="*/ 0 w 246825"/>
                  <a:gd name="connsiteY8-36" fmla="*/ 62682 h 779001"/>
                  <a:gd name="connsiteX9-37" fmla="*/ 62682 w 246825"/>
                  <a:gd name="connsiteY9-38" fmla="*/ 0 h 779001"/>
                  <a:gd name="connsiteX0-39" fmla="*/ 62682 w 246825"/>
                  <a:gd name="connsiteY0-40" fmla="*/ 0 h 779001"/>
                  <a:gd name="connsiteX1-41" fmla="*/ 107431 w 246825"/>
                  <a:gd name="connsiteY1-42" fmla="*/ 0 h 779001"/>
                  <a:gd name="connsiteX2-43" fmla="*/ 170113 w 246825"/>
                  <a:gd name="connsiteY2-44" fmla="*/ 62682 h 779001"/>
                  <a:gd name="connsiteX3-45" fmla="*/ 167803 w 246825"/>
                  <a:gd name="connsiteY3-46" fmla="*/ 696258 h 779001"/>
                  <a:gd name="connsiteX4-47" fmla="*/ 170113 w 246825"/>
                  <a:gd name="connsiteY4-48" fmla="*/ 779001 h 779001"/>
                  <a:gd name="connsiteX5-49" fmla="*/ 246825 w 246825"/>
                  <a:gd name="connsiteY5-50" fmla="*/ 772864 h 779001"/>
                  <a:gd name="connsiteX6-51" fmla="*/ 0 w 246825"/>
                  <a:gd name="connsiteY6-52" fmla="*/ 779001 h 779001"/>
                  <a:gd name="connsiteX7-53" fmla="*/ 0 w 246825"/>
                  <a:gd name="connsiteY7-54" fmla="*/ 779001 h 779001"/>
                  <a:gd name="connsiteX8-55" fmla="*/ 0 w 246825"/>
                  <a:gd name="connsiteY8-56" fmla="*/ 62682 h 779001"/>
                  <a:gd name="connsiteX9-57" fmla="*/ 62682 w 246825"/>
                  <a:gd name="connsiteY9-58" fmla="*/ 0 h 779001"/>
                  <a:gd name="connsiteX0-59" fmla="*/ 62682 w 246825"/>
                  <a:gd name="connsiteY0-60" fmla="*/ 0 h 780646"/>
                  <a:gd name="connsiteX1-61" fmla="*/ 107431 w 246825"/>
                  <a:gd name="connsiteY1-62" fmla="*/ 0 h 780646"/>
                  <a:gd name="connsiteX2-63" fmla="*/ 170113 w 246825"/>
                  <a:gd name="connsiteY2-64" fmla="*/ 62682 h 780646"/>
                  <a:gd name="connsiteX3-65" fmla="*/ 167803 w 246825"/>
                  <a:gd name="connsiteY3-66" fmla="*/ 696258 h 780646"/>
                  <a:gd name="connsiteX4-67" fmla="*/ 170113 w 246825"/>
                  <a:gd name="connsiteY4-68" fmla="*/ 779001 h 780646"/>
                  <a:gd name="connsiteX5-69" fmla="*/ 246825 w 246825"/>
                  <a:gd name="connsiteY5-70" fmla="*/ 772864 h 780646"/>
                  <a:gd name="connsiteX6-71" fmla="*/ 0 w 246825"/>
                  <a:gd name="connsiteY6-72" fmla="*/ 779001 h 780646"/>
                  <a:gd name="connsiteX7-73" fmla="*/ 0 w 246825"/>
                  <a:gd name="connsiteY7-74" fmla="*/ 779001 h 780646"/>
                  <a:gd name="connsiteX8-75" fmla="*/ 0 w 246825"/>
                  <a:gd name="connsiteY8-76" fmla="*/ 62682 h 780646"/>
                  <a:gd name="connsiteX9-77" fmla="*/ 62682 w 246825"/>
                  <a:gd name="connsiteY9-78" fmla="*/ 0 h 780646"/>
                  <a:gd name="connsiteX0-79" fmla="*/ 62682 w 246825"/>
                  <a:gd name="connsiteY0-80" fmla="*/ 0 h 781948"/>
                  <a:gd name="connsiteX1-81" fmla="*/ 107431 w 246825"/>
                  <a:gd name="connsiteY1-82" fmla="*/ 0 h 781948"/>
                  <a:gd name="connsiteX2-83" fmla="*/ 170113 w 246825"/>
                  <a:gd name="connsiteY2-84" fmla="*/ 62682 h 781948"/>
                  <a:gd name="connsiteX3-85" fmla="*/ 167803 w 246825"/>
                  <a:gd name="connsiteY3-86" fmla="*/ 696258 h 781948"/>
                  <a:gd name="connsiteX4-87" fmla="*/ 170113 w 246825"/>
                  <a:gd name="connsiteY4-88" fmla="*/ 779001 h 781948"/>
                  <a:gd name="connsiteX5-89" fmla="*/ 246825 w 246825"/>
                  <a:gd name="connsiteY5-90" fmla="*/ 772864 h 781948"/>
                  <a:gd name="connsiteX6-91" fmla="*/ 0 w 246825"/>
                  <a:gd name="connsiteY6-92" fmla="*/ 779001 h 781948"/>
                  <a:gd name="connsiteX7-93" fmla="*/ 0 w 246825"/>
                  <a:gd name="connsiteY7-94" fmla="*/ 779001 h 781948"/>
                  <a:gd name="connsiteX8-95" fmla="*/ 0 w 246825"/>
                  <a:gd name="connsiteY8-96" fmla="*/ 62682 h 781948"/>
                  <a:gd name="connsiteX9-97" fmla="*/ 62682 w 246825"/>
                  <a:gd name="connsiteY9-98" fmla="*/ 0 h 781948"/>
                  <a:gd name="connsiteX0-99" fmla="*/ 62682 w 246825"/>
                  <a:gd name="connsiteY0-100" fmla="*/ 0 h 780156"/>
                  <a:gd name="connsiteX1-101" fmla="*/ 107431 w 246825"/>
                  <a:gd name="connsiteY1-102" fmla="*/ 0 h 780156"/>
                  <a:gd name="connsiteX2-103" fmla="*/ 170113 w 246825"/>
                  <a:gd name="connsiteY2-104" fmla="*/ 62682 h 780156"/>
                  <a:gd name="connsiteX3-105" fmla="*/ 167803 w 246825"/>
                  <a:gd name="connsiteY3-106" fmla="*/ 696258 h 780156"/>
                  <a:gd name="connsiteX4-107" fmla="*/ 170116 w 246825"/>
                  <a:gd name="connsiteY4-108" fmla="*/ 772864 h 780156"/>
                  <a:gd name="connsiteX5-109" fmla="*/ 246825 w 246825"/>
                  <a:gd name="connsiteY5-110" fmla="*/ 772864 h 780156"/>
                  <a:gd name="connsiteX6-111" fmla="*/ 0 w 246825"/>
                  <a:gd name="connsiteY6-112" fmla="*/ 779001 h 780156"/>
                  <a:gd name="connsiteX7-113" fmla="*/ 0 w 246825"/>
                  <a:gd name="connsiteY7-114" fmla="*/ 779001 h 780156"/>
                  <a:gd name="connsiteX8-115" fmla="*/ 0 w 246825"/>
                  <a:gd name="connsiteY8-116" fmla="*/ 62682 h 780156"/>
                  <a:gd name="connsiteX9-117" fmla="*/ 62682 w 246825"/>
                  <a:gd name="connsiteY9-118" fmla="*/ 0 h 780156"/>
                  <a:gd name="connsiteX0-119" fmla="*/ 62682 w 246825"/>
                  <a:gd name="connsiteY0-120" fmla="*/ 0 h 780156"/>
                  <a:gd name="connsiteX1-121" fmla="*/ 107431 w 246825"/>
                  <a:gd name="connsiteY1-122" fmla="*/ 0 h 780156"/>
                  <a:gd name="connsiteX2-123" fmla="*/ 170113 w 246825"/>
                  <a:gd name="connsiteY2-124" fmla="*/ 62682 h 780156"/>
                  <a:gd name="connsiteX3-125" fmla="*/ 167803 w 246825"/>
                  <a:gd name="connsiteY3-126" fmla="*/ 696258 h 780156"/>
                  <a:gd name="connsiteX4-127" fmla="*/ 170116 w 246825"/>
                  <a:gd name="connsiteY4-128" fmla="*/ 772864 h 780156"/>
                  <a:gd name="connsiteX5-129" fmla="*/ 246825 w 246825"/>
                  <a:gd name="connsiteY5-130" fmla="*/ 772864 h 780156"/>
                  <a:gd name="connsiteX6-131" fmla="*/ 0 w 246825"/>
                  <a:gd name="connsiteY6-132" fmla="*/ 779001 h 780156"/>
                  <a:gd name="connsiteX7-133" fmla="*/ 0 w 246825"/>
                  <a:gd name="connsiteY7-134" fmla="*/ 779001 h 780156"/>
                  <a:gd name="connsiteX8-135" fmla="*/ 0 w 246825"/>
                  <a:gd name="connsiteY8-136" fmla="*/ 62682 h 780156"/>
                  <a:gd name="connsiteX9-137" fmla="*/ 62682 w 246825"/>
                  <a:gd name="connsiteY9-138" fmla="*/ 0 h 780156"/>
                  <a:gd name="connsiteX0-139" fmla="*/ 62682 w 246825"/>
                  <a:gd name="connsiteY0-140" fmla="*/ 0 h 779001"/>
                  <a:gd name="connsiteX1-141" fmla="*/ 107431 w 246825"/>
                  <a:gd name="connsiteY1-142" fmla="*/ 0 h 779001"/>
                  <a:gd name="connsiteX2-143" fmla="*/ 170113 w 246825"/>
                  <a:gd name="connsiteY2-144" fmla="*/ 62682 h 779001"/>
                  <a:gd name="connsiteX3-145" fmla="*/ 167803 w 246825"/>
                  <a:gd name="connsiteY3-146" fmla="*/ 696258 h 779001"/>
                  <a:gd name="connsiteX4-147" fmla="*/ 170119 w 246825"/>
                  <a:gd name="connsiteY4-148" fmla="*/ 751384 h 779001"/>
                  <a:gd name="connsiteX5-149" fmla="*/ 246825 w 246825"/>
                  <a:gd name="connsiteY5-150" fmla="*/ 772864 h 779001"/>
                  <a:gd name="connsiteX6-151" fmla="*/ 0 w 246825"/>
                  <a:gd name="connsiteY6-152" fmla="*/ 779001 h 779001"/>
                  <a:gd name="connsiteX7-153" fmla="*/ 0 w 246825"/>
                  <a:gd name="connsiteY7-154" fmla="*/ 779001 h 779001"/>
                  <a:gd name="connsiteX8-155" fmla="*/ 0 w 246825"/>
                  <a:gd name="connsiteY8-156" fmla="*/ 62682 h 779001"/>
                  <a:gd name="connsiteX9-157" fmla="*/ 62682 w 246825"/>
                  <a:gd name="connsiteY9-158" fmla="*/ 0 h 779001"/>
                  <a:gd name="connsiteX0-159" fmla="*/ 62682 w 251986"/>
                  <a:gd name="connsiteY0-160" fmla="*/ 0 h 779001"/>
                  <a:gd name="connsiteX1-161" fmla="*/ 107431 w 251986"/>
                  <a:gd name="connsiteY1-162" fmla="*/ 0 h 779001"/>
                  <a:gd name="connsiteX2-163" fmla="*/ 170113 w 251986"/>
                  <a:gd name="connsiteY2-164" fmla="*/ 62682 h 779001"/>
                  <a:gd name="connsiteX3-165" fmla="*/ 167803 w 251986"/>
                  <a:gd name="connsiteY3-166" fmla="*/ 696258 h 779001"/>
                  <a:gd name="connsiteX4-167" fmla="*/ 246825 w 251986"/>
                  <a:gd name="connsiteY4-168" fmla="*/ 772864 h 779001"/>
                  <a:gd name="connsiteX5-169" fmla="*/ 0 w 251986"/>
                  <a:gd name="connsiteY5-170" fmla="*/ 779001 h 779001"/>
                  <a:gd name="connsiteX6-171" fmla="*/ 0 w 251986"/>
                  <a:gd name="connsiteY6-172" fmla="*/ 779001 h 779001"/>
                  <a:gd name="connsiteX7-173" fmla="*/ 0 w 251986"/>
                  <a:gd name="connsiteY7-174" fmla="*/ 62682 h 779001"/>
                  <a:gd name="connsiteX8-175" fmla="*/ 62682 w 251986"/>
                  <a:gd name="connsiteY8-176" fmla="*/ 0 h 779001"/>
                  <a:gd name="connsiteX0-177" fmla="*/ 62682 w 252733"/>
                  <a:gd name="connsiteY0-178" fmla="*/ 0 h 779001"/>
                  <a:gd name="connsiteX1-179" fmla="*/ 107431 w 252733"/>
                  <a:gd name="connsiteY1-180" fmla="*/ 0 h 779001"/>
                  <a:gd name="connsiteX2-181" fmla="*/ 170113 w 252733"/>
                  <a:gd name="connsiteY2-182" fmla="*/ 62682 h 779001"/>
                  <a:gd name="connsiteX3-183" fmla="*/ 167803 w 252733"/>
                  <a:gd name="connsiteY3-184" fmla="*/ 696258 h 779001"/>
                  <a:gd name="connsiteX4-185" fmla="*/ 246825 w 252733"/>
                  <a:gd name="connsiteY4-186" fmla="*/ 772864 h 779001"/>
                  <a:gd name="connsiteX5-187" fmla="*/ 0 w 252733"/>
                  <a:gd name="connsiteY5-188" fmla="*/ 779001 h 779001"/>
                  <a:gd name="connsiteX6-189" fmla="*/ 0 w 252733"/>
                  <a:gd name="connsiteY6-190" fmla="*/ 779001 h 779001"/>
                  <a:gd name="connsiteX7-191" fmla="*/ 0 w 252733"/>
                  <a:gd name="connsiteY7-192" fmla="*/ 62682 h 779001"/>
                  <a:gd name="connsiteX8-193" fmla="*/ 62682 w 252733"/>
                  <a:gd name="connsiteY8-194" fmla="*/ 0 h 779001"/>
                  <a:gd name="connsiteX0-195" fmla="*/ 62682 w 252733"/>
                  <a:gd name="connsiteY0-196" fmla="*/ 0 h 779001"/>
                  <a:gd name="connsiteX1-197" fmla="*/ 107431 w 252733"/>
                  <a:gd name="connsiteY1-198" fmla="*/ 0 h 779001"/>
                  <a:gd name="connsiteX2-199" fmla="*/ 170113 w 252733"/>
                  <a:gd name="connsiteY2-200" fmla="*/ 62682 h 779001"/>
                  <a:gd name="connsiteX3-201" fmla="*/ 167803 w 252733"/>
                  <a:gd name="connsiteY3-202" fmla="*/ 696258 h 779001"/>
                  <a:gd name="connsiteX4-203" fmla="*/ 246825 w 252733"/>
                  <a:gd name="connsiteY4-204" fmla="*/ 772864 h 779001"/>
                  <a:gd name="connsiteX5-205" fmla="*/ 0 w 252733"/>
                  <a:gd name="connsiteY5-206" fmla="*/ 779001 h 779001"/>
                  <a:gd name="connsiteX6-207" fmla="*/ 0 w 252733"/>
                  <a:gd name="connsiteY6-208" fmla="*/ 779001 h 779001"/>
                  <a:gd name="connsiteX7-209" fmla="*/ 0 w 252733"/>
                  <a:gd name="connsiteY7-210" fmla="*/ 62682 h 779001"/>
                  <a:gd name="connsiteX8-211" fmla="*/ 62682 w 252733"/>
                  <a:gd name="connsiteY8-212" fmla="*/ 0 h 779001"/>
                  <a:gd name="connsiteX0-213" fmla="*/ 62682 w 254175"/>
                  <a:gd name="connsiteY0-214" fmla="*/ 0 h 779001"/>
                  <a:gd name="connsiteX1-215" fmla="*/ 107431 w 254175"/>
                  <a:gd name="connsiteY1-216" fmla="*/ 0 h 779001"/>
                  <a:gd name="connsiteX2-217" fmla="*/ 170113 w 254175"/>
                  <a:gd name="connsiteY2-218" fmla="*/ 62682 h 779001"/>
                  <a:gd name="connsiteX3-219" fmla="*/ 167803 w 254175"/>
                  <a:gd name="connsiteY3-220" fmla="*/ 696258 h 779001"/>
                  <a:gd name="connsiteX4-221" fmla="*/ 246825 w 254175"/>
                  <a:gd name="connsiteY4-222" fmla="*/ 772864 h 779001"/>
                  <a:gd name="connsiteX5-223" fmla="*/ 0 w 254175"/>
                  <a:gd name="connsiteY5-224" fmla="*/ 779001 h 779001"/>
                  <a:gd name="connsiteX6-225" fmla="*/ 0 w 254175"/>
                  <a:gd name="connsiteY6-226" fmla="*/ 779001 h 779001"/>
                  <a:gd name="connsiteX7-227" fmla="*/ 0 w 254175"/>
                  <a:gd name="connsiteY7-228" fmla="*/ 62682 h 779001"/>
                  <a:gd name="connsiteX8-229" fmla="*/ 62682 w 254175"/>
                  <a:gd name="connsiteY8-230" fmla="*/ 0 h 779001"/>
                  <a:gd name="connsiteX0-231" fmla="*/ 62682 w 252034"/>
                  <a:gd name="connsiteY0-232" fmla="*/ 0 h 779001"/>
                  <a:gd name="connsiteX1-233" fmla="*/ 107431 w 252034"/>
                  <a:gd name="connsiteY1-234" fmla="*/ 0 h 779001"/>
                  <a:gd name="connsiteX2-235" fmla="*/ 170113 w 252034"/>
                  <a:gd name="connsiteY2-236" fmla="*/ 62682 h 779001"/>
                  <a:gd name="connsiteX3-237" fmla="*/ 167803 w 252034"/>
                  <a:gd name="connsiteY3-238" fmla="*/ 696258 h 779001"/>
                  <a:gd name="connsiteX4-239" fmla="*/ 246825 w 252034"/>
                  <a:gd name="connsiteY4-240" fmla="*/ 772864 h 779001"/>
                  <a:gd name="connsiteX5-241" fmla="*/ 0 w 252034"/>
                  <a:gd name="connsiteY5-242" fmla="*/ 779001 h 779001"/>
                  <a:gd name="connsiteX6-243" fmla="*/ 0 w 252034"/>
                  <a:gd name="connsiteY6-244" fmla="*/ 779001 h 779001"/>
                  <a:gd name="connsiteX7-245" fmla="*/ 0 w 252034"/>
                  <a:gd name="connsiteY7-246" fmla="*/ 62682 h 779001"/>
                  <a:gd name="connsiteX8-247" fmla="*/ 62682 w 252034"/>
                  <a:gd name="connsiteY8-248" fmla="*/ 0 h 779001"/>
                  <a:gd name="connsiteX0-249" fmla="*/ 62682 w 255806"/>
                  <a:gd name="connsiteY0-250" fmla="*/ 0 h 779001"/>
                  <a:gd name="connsiteX1-251" fmla="*/ 107431 w 255806"/>
                  <a:gd name="connsiteY1-252" fmla="*/ 0 h 779001"/>
                  <a:gd name="connsiteX2-253" fmla="*/ 170113 w 255806"/>
                  <a:gd name="connsiteY2-254" fmla="*/ 62682 h 779001"/>
                  <a:gd name="connsiteX3-255" fmla="*/ 167803 w 255806"/>
                  <a:gd name="connsiteY3-256" fmla="*/ 696258 h 779001"/>
                  <a:gd name="connsiteX4-257" fmla="*/ 246825 w 255806"/>
                  <a:gd name="connsiteY4-258" fmla="*/ 772864 h 779001"/>
                  <a:gd name="connsiteX5-259" fmla="*/ 0 w 255806"/>
                  <a:gd name="connsiteY5-260" fmla="*/ 779001 h 779001"/>
                  <a:gd name="connsiteX6-261" fmla="*/ 0 w 255806"/>
                  <a:gd name="connsiteY6-262" fmla="*/ 779001 h 779001"/>
                  <a:gd name="connsiteX7-263" fmla="*/ 0 w 255806"/>
                  <a:gd name="connsiteY7-264" fmla="*/ 62682 h 779001"/>
                  <a:gd name="connsiteX8-265" fmla="*/ 62682 w 255806"/>
                  <a:gd name="connsiteY8-266" fmla="*/ 0 h 779001"/>
                  <a:gd name="connsiteX0-267" fmla="*/ 62682 w 260844"/>
                  <a:gd name="connsiteY0-268" fmla="*/ 0 h 779001"/>
                  <a:gd name="connsiteX1-269" fmla="*/ 107431 w 260844"/>
                  <a:gd name="connsiteY1-270" fmla="*/ 0 h 779001"/>
                  <a:gd name="connsiteX2-271" fmla="*/ 170113 w 260844"/>
                  <a:gd name="connsiteY2-272" fmla="*/ 62682 h 779001"/>
                  <a:gd name="connsiteX3-273" fmla="*/ 167803 w 260844"/>
                  <a:gd name="connsiteY3-274" fmla="*/ 696258 h 779001"/>
                  <a:gd name="connsiteX4-275" fmla="*/ 246825 w 260844"/>
                  <a:gd name="connsiteY4-276" fmla="*/ 772864 h 779001"/>
                  <a:gd name="connsiteX5-277" fmla="*/ 0 w 260844"/>
                  <a:gd name="connsiteY5-278" fmla="*/ 779001 h 779001"/>
                  <a:gd name="connsiteX6-279" fmla="*/ 0 w 260844"/>
                  <a:gd name="connsiteY6-280" fmla="*/ 779001 h 779001"/>
                  <a:gd name="connsiteX7-281" fmla="*/ 0 w 260844"/>
                  <a:gd name="connsiteY7-282" fmla="*/ 62682 h 779001"/>
                  <a:gd name="connsiteX8-283" fmla="*/ 62682 w 260844"/>
                  <a:gd name="connsiteY8-284" fmla="*/ 0 h 779001"/>
                  <a:gd name="connsiteX0-285" fmla="*/ 62682 w 263020"/>
                  <a:gd name="connsiteY0-286" fmla="*/ 0 h 779001"/>
                  <a:gd name="connsiteX1-287" fmla="*/ 107431 w 263020"/>
                  <a:gd name="connsiteY1-288" fmla="*/ 0 h 779001"/>
                  <a:gd name="connsiteX2-289" fmla="*/ 170113 w 263020"/>
                  <a:gd name="connsiteY2-290" fmla="*/ 62682 h 779001"/>
                  <a:gd name="connsiteX3-291" fmla="*/ 167803 w 263020"/>
                  <a:gd name="connsiteY3-292" fmla="*/ 696258 h 779001"/>
                  <a:gd name="connsiteX4-293" fmla="*/ 249209 w 263020"/>
                  <a:gd name="connsiteY4-294" fmla="*/ 770483 h 779001"/>
                  <a:gd name="connsiteX5-295" fmla="*/ 0 w 263020"/>
                  <a:gd name="connsiteY5-296" fmla="*/ 779001 h 779001"/>
                  <a:gd name="connsiteX6-297" fmla="*/ 0 w 263020"/>
                  <a:gd name="connsiteY6-298" fmla="*/ 779001 h 779001"/>
                  <a:gd name="connsiteX7-299" fmla="*/ 0 w 263020"/>
                  <a:gd name="connsiteY7-300" fmla="*/ 62682 h 779001"/>
                  <a:gd name="connsiteX8-301" fmla="*/ 62682 w 263020"/>
                  <a:gd name="connsiteY8-302" fmla="*/ 0 h 779001"/>
                  <a:gd name="connsiteX0-303" fmla="*/ 62682 w 258035"/>
                  <a:gd name="connsiteY0-304" fmla="*/ 0 h 779001"/>
                  <a:gd name="connsiteX1-305" fmla="*/ 107431 w 258035"/>
                  <a:gd name="connsiteY1-306" fmla="*/ 0 h 779001"/>
                  <a:gd name="connsiteX2-307" fmla="*/ 170113 w 258035"/>
                  <a:gd name="connsiteY2-308" fmla="*/ 62682 h 779001"/>
                  <a:gd name="connsiteX3-309" fmla="*/ 167803 w 258035"/>
                  <a:gd name="connsiteY3-310" fmla="*/ 696258 h 779001"/>
                  <a:gd name="connsiteX4-311" fmla="*/ 249209 w 258035"/>
                  <a:gd name="connsiteY4-312" fmla="*/ 770483 h 779001"/>
                  <a:gd name="connsiteX5-313" fmla="*/ 0 w 258035"/>
                  <a:gd name="connsiteY5-314" fmla="*/ 779001 h 779001"/>
                  <a:gd name="connsiteX6-315" fmla="*/ 0 w 258035"/>
                  <a:gd name="connsiteY6-316" fmla="*/ 779001 h 779001"/>
                  <a:gd name="connsiteX7-317" fmla="*/ 0 w 258035"/>
                  <a:gd name="connsiteY7-318" fmla="*/ 62682 h 779001"/>
                  <a:gd name="connsiteX8-319" fmla="*/ 62682 w 258035"/>
                  <a:gd name="connsiteY8-320" fmla="*/ 0 h 779001"/>
                  <a:gd name="connsiteX0-321" fmla="*/ 62682 w 244778"/>
                  <a:gd name="connsiteY0-322" fmla="*/ 0 h 779001"/>
                  <a:gd name="connsiteX1-323" fmla="*/ 107431 w 244778"/>
                  <a:gd name="connsiteY1-324" fmla="*/ 0 h 779001"/>
                  <a:gd name="connsiteX2-325" fmla="*/ 170113 w 244778"/>
                  <a:gd name="connsiteY2-326" fmla="*/ 62682 h 779001"/>
                  <a:gd name="connsiteX3-327" fmla="*/ 167803 w 244778"/>
                  <a:gd name="connsiteY3-328" fmla="*/ 696258 h 779001"/>
                  <a:gd name="connsiteX4-329" fmla="*/ 234922 w 244778"/>
                  <a:gd name="connsiteY4-330" fmla="*/ 772864 h 779001"/>
                  <a:gd name="connsiteX5-331" fmla="*/ 0 w 244778"/>
                  <a:gd name="connsiteY5-332" fmla="*/ 779001 h 779001"/>
                  <a:gd name="connsiteX6-333" fmla="*/ 0 w 244778"/>
                  <a:gd name="connsiteY6-334" fmla="*/ 779001 h 779001"/>
                  <a:gd name="connsiteX7-335" fmla="*/ 0 w 244778"/>
                  <a:gd name="connsiteY7-336" fmla="*/ 62682 h 779001"/>
                  <a:gd name="connsiteX8-337" fmla="*/ 62682 w 244778"/>
                  <a:gd name="connsiteY8-338" fmla="*/ 0 h 779001"/>
                  <a:gd name="connsiteX0-339" fmla="*/ 62682 w 235795"/>
                  <a:gd name="connsiteY0-340" fmla="*/ 0 h 779001"/>
                  <a:gd name="connsiteX1-341" fmla="*/ 107431 w 235795"/>
                  <a:gd name="connsiteY1-342" fmla="*/ 0 h 779001"/>
                  <a:gd name="connsiteX2-343" fmla="*/ 170113 w 235795"/>
                  <a:gd name="connsiteY2-344" fmla="*/ 62682 h 779001"/>
                  <a:gd name="connsiteX3-345" fmla="*/ 167803 w 235795"/>
                  <a:gd name="connsiteY3-346" fmla="*/ 696258 h 779001"/>
                  <a:gd name="connsiteX4-347" fmla="*/ 234922 w 235795"/>
                  <a:gd name="connsiteY4-348" fmla="*/ 772864 h 779001"/>
                  <a:gd name="connsiteX5-349" fmla="*/ 0 w 235795"/>
                  <a:gd name="connsiteY5-350" fmla="*/ 779001 h 779001"/>
                  <a:gd name="connsiteX6-351" fmla="*/ 0 w 235795"/>
                  <a:gd name="connsiteY6-352" fmla="*/ 779001 h 779001"/>
                  <a:gd name="connsiteX7-353" fmla="*/ 0 w 235795"/>
                  <a:gd name="connsiteY7-354" fmla="*/ 62682 h 779001"/>
                  <a:gd name="connsiteX8-355" fmla="*/ 62682 w 235795"/>
                  <a:gd name="connsiteY8-356" fmla="*/ 0 h 779001"/>
                  <a:gd name="connsiteX0-357" fmla="*/ 62682 w 257018"/>
                  <a:gd name="connsiteY0-358" fmla="*/ 0 h 779001"/>
                  <a:gd name="connsiteX1-359" fmla="*/ 107431 w 257018"/>
                  <a:gd name="connsiteY1-360" fmla="*/ 0 h 779001"/>
                  <a:gd name="connsiteX2-361" fmla="*/ 170113 w 257018"/>
                  <a:gd name="connsiteY2-362" fmla="*/ 62682 h 779001"/>
                  <a:gd name="connsiteX3-363" fmla="*/ 167803 w 257018"/>
                  <a:gd name="connsiteY3-364" fmla="*/ 696258 h 779001"/>
                  <a:gd name="connsiteX4-365" fmla="*/ 256353 w 257018"/>
                  <a:gd name="connsiteY4-366" fmla="*/ 775245 h 779001"/>
                  <a:gd name="connsiteX5-367" fmla="*/ 0 w 257018"/>
                  <a:gd name="connsiteY5-368" fmla="*/ 779001 h 779001"/>
                  <a:gd name="connsiteX6-369" fmla="*/ 0 w 257018"/>
                  <a:gd name="connsiteY6-370" fmla="*/ 779001 h 779001"/>
                  <a:gd name="connsiteX7-371" fmla="*/ 0 w 257018"/>
                  <a:gd name="connsiteY7-372" fmla="*/ 62682 h 779001"/>
                  <a:gd name="connsiteX8-373" fmla="*/ 62682 w 257018"/>
                  <a:gd name="connsiteY8-374" fmla="*/ 0 h 779001"/>
                  <a:gd name="connsiteX0-375" fmla="*/ 62682 w 256353"/>
                  <a:gd name="connsiteY0-376" fmla="*/ 0 h 779001"/>
                  <a:gd name="connsiteX1-377" fmla="*/ 107431 w 256353"/>
                  <a:gd name="connsiteY1-378" fmla="*/ 0 h 779001"/>
                  <a:gd name="connsiteX2-379" fmla="*/ 170113 w 256353"/>
                  <a:gd name="connsiteY2-380" fmla="*/ 62682 h 779001"/>
                  <a:gd name="connsiteX3-381" fmla="*/ 167803 w 256353"/>
                  <a:gd name="connsiteY3-382" fmla="*/ 696258 h 779001"/>
                  <a:gd name="connsiteX4-383" fmla="*/ 256353 w 256353"/>
                  <a:gd name="connsiteY4-384" fmla="*/ 775245 h 779001"/>
                  <a:gd name="connsiteX5-385" fmla="*/ 0 w 256353"/>
                  <a:gd name="connsiteY5-386" fmla="*/ 779001 h 779001"/>
                  <a:gd name="connsiteX6-387" fmla="*/ 0 w 256353"/>
                  <a:gd name="connsiteY6-388" fmla="*/ 779001 h 779001"/>
                  <a:gd name="connsiteX7-389" fmla="*/ 0 w 256353"/>
                  <a:gd name="connsiteY7-390" fmla="*/ 62682 h 779001"/>
                  <a:gd name="connsiteX8-391" fmla="*/ 62682 w 256353"/>
                  <a:gd name="connsiteY8-392" fmla="*/ 0 h 779001"/>
                  <a:gd name="connsiteX0-393" fmla="*/ 62682 w 256353"/>
                  <a:gd name="connsiteY0-394" fmla="*/ 0 h 779001"/>
                  <a:gd name="connsiteX1-395" fmla="*/ 107431 w 256353"/>
                  <a:gd name="connsiteY1-396" fmla="*/ 0 h 779001"/>
                  <a:gd name="connsiteX2-397" fmla="*/ 170113 w 256353"/>
                  <a:gd name="connsiteY2-398" fmla="*/ 62682 h 779001"/>
                  <a:gd name="connsiteX3-399" fmla="*/ 167803 w 256353"/>
                  <a:gd name="connsiteY3-400" fmla="*/ 696258 h 779001"/>
                  <a:gd name="connsiteX4-401" fmla="*/ 256353 w 256353"/>
                  <a:gd name="connsiteY4-402" fmla="*/ 775245 h 779001"/>
                  <a:gd name="connsiteX5-403" fmla="*/ 0 w 256353"/>
                  <a:gd name="connsiteY5-404" fmla="*/ 779001 h 779001"/>
                  <a:gd name="connsiteX6-405" fmla="*/ 0 w 256353"/>
                  <a:gd name="connsiteY6-406" fmla="*/ 779001 h 779001"/>
                  <a:gd name="connsiteX7-407" fmla="*/ 0 w 256353"/>
                  <a:gd name="connsiteY7-408" fmla="*/ 62682 h 779001"/>
                  <a:gd name="connsiteX8-409" fmla="*/ 62682 w 256353"/>
                  <a:gd name="connsiteY8-410" fmla="*/ 0 h 779001"/>
                  <a:gd name="connsiteX0-411" fmla="*/ 62682 w 256353"/>
                  <a:gd name="connsiteY0-412" fmla="*/ 0 h 779001"/>
                  <a:gd name="connsiteX1-413" fmla="*/ 107431 w 256353"/>
                  <a:gd name="connsiteY1-414" fmla="*/ 0 h 779001"/>
                  <a:gd name="connsiteX2-415" fmla="*/ 170113 w 256353"/>
                  <a:gd name="connsiteY2-416" fmla="*/ 62682 h 779001"/>
                  <a:gd name="connsiteX3-417" fmla="*/ 167803 w 256353"/>
                  <a:gd name="connsiteY3-418" fmla="*/ 696258 h 779001"/>
                  <a:gd name="connsiteX4-419" fmla="*/ 256353 w 256353"/>
                  <a:gd name="connsiteY4-420" fmla="*/ 775245 h 779001"/>
                  <a:gd name="connsiteX5-421" fmla="*/ 0 w 256353"/>
                  <a:gd name="connsiteY5-422" fmla="*/ 779001 h 779001"/>
                  <a:gd name="connsiteX6-423" fmla="*/ 0 w 256353"/>
                  <a:gd name="connsiteY6-424" fmla="*/ 779001 h 779001"/>
                  <a:gd name="connsiteX7-425" fmla="*/ 0 w 256353"/>
                  <a:gd name="connsiteY7-426" fmla="*/ 62682 h 779001"/>
                  <a:gd name="connsiteX8-427" fmla="*/ 62682 w 256353"/>
                  <a:gd name="connsiteY8-428" fmla="*/ 0 h 779001"/>
                  <a:gd name="connsiteX0-429" fmla="*/ 62682 w 256353"/>
                  <a:gd name="connsiteY0-430" fmla="*/ 0 h 779001"/>
                  <a:gd name="connsiteX1-431" fmla="*/ 107431 w 256353"/>
                  <a:gd name="connsiteY1-432" fmla="*/ 0 h 779001"/>
                  <a:gd name="connsiteX2-433" fmla="*/ 170113 w 256353"/>
                  <a:gd name="connsiteY2-434" fmla="*/ 62682 h 779001"/>
                  <a:gd name="connsiteX3-435" fmla="*/ 167803 w 256353"/>
                  <a:gd name="connsiteY3-436" fmla="*/ 681971 h 779001"/>
                  <a:gd name="connsiteX4-437" fmla="*/ 256353 w 256353"/>
                  <a:gd name="connsiteY4-438" fmla="*/ 775245 h 779001"/>
                  <a:gd name="connsiteX5-439" fmla="*/ 0 w 256353"/>
                  <a:gd name="connsiteY5-440" fmla="*/ 779001 h 779001"/>
                  <a:gd name="connsiteX6-441" fmla="*/ 0 w 256353"/>
                  <a:gd name="connsiteY6-442" fmla="*/ 779001 h 779001"/>
                  <a:gd name="connsiteX7-443" fmla="*/ 0 w 256353"/>
                  <a:gd name="connsiteY7-444" fmla="*/ 62682 h 779001"/>
                  <a:gd name="connsiteX8-445" fmla="*/ 62682 w 256353"/>
                  <a:gd name="connsiteY8-446" fmla="*/ 0 h 779001"/>
                  <a:gd name="connsiteX0-447" fmla="*/ 62682 w 258734"/>
                  <a:gd name="connsiteY0-448" fmla="*/ 0 h 779001"/>
                  <a:gd name="connsiteX1-449" fmla="*/ 107431 w 258734"/>
                  <a:gd name="connsiteY1-450" fmla="*/ 0 h 779001"/>
                  <a:gd name="connsiteX2-451" fmla="*/ 170113 w 258734"/>
                  <a:gd name="connsiteY2-452" fmla="*/ 62682 h 779001"/>
                  <a:gd name="connsiteX3-453" fmla="*/ 167803 w 258734"/>
                  <a:gd name="connsiteY3-454" fmla="*/ 681971 h 779001"/>
                  <a:gd name="connsiteX4-455" fmla="*/ 258734 w 258734"/>
                  <a:gd name="connsiteY4-456" fmla="*/ 772864 h 779001"/>
                  <a:gd name="connsiteX5-457" fmla="*/ 0 w 258734"/>
                  <a:gd name="connsiteY5-458" fmla="*/ 779001 h 779001"/>
                  <a:gd name="connsiteX6-459" fmla="*/ 0 w 258734"/>
                  <a:gd name="connsiteY6-460" fmla="*/ 779001 h 779001"/>
                  <a:gd name="connsiteX7-461" fmla="*/ 0 w 258734"/>
                  <a:gd name="connsiteY7-462" fmla="*/ 62682 h 779001"/>
                  <a:gd name="connsiteX8-463" fmla="*/ 62682 w 258734"/>
                  <a:gd name="connsiteY8-464" fmla="*/ 0 h 779001"/>
                  <a:gd name="connsiteX0-465" fmla="*/ 62682 w 258734"/>
                  <a:gd name="connsiteY0-466" fmla="*/ 0 h 779796"/>
                  <a:gd name="connsiteX1-467" fmla="*/ 107431 w 258734"/>
                  <a:gd name="connsiteY1-468" fmla="*/ 0 h 779796"/>
                  <a:gd name="connsiteX2-469" fmla="*/ 170113 w 258734"/>
                  <a:gd name="connsiteY2-470" fmla="*/ 62682 h 779796"/>
                  <a:gd name="connsiteX3-471" fmla="*/ 167803 w 258734"/>
                  <a:gd name="connsiteY3-472" fmla="*/ 681971 h 779796"/>
                  <a:gd name="connsiteX4-473" fmla="*/ 258734 w 258734"/>
                  <a:gd name="connsiteY4-474" fmla="*/ 772864 h 779796"/>
                  <a:gd name="connsiteX5-475" fmla="*/ 0 w 258734"/>
                  <a:gd name="connsiteY5-476" fmla="*/ 779001 h 779796"/>
                  <a:gd name="connsiteX6-477" fmla="*/ 0 w 258734"/>
                  <a:gd name="connsiteY6-478" fmla="*/ 779001 h 779796"/>
                  <a:gd name="connsiteX7-479" fmla="*/ 0 w 258734"/>
                  <a:gd name="connsiteY7-480" fmla="*/ 62682 h 779796"/>
                  <a:gd name="connsiteX8-481" fmla="*/ 62682 w 258734"/>
                  <a:gd name="connsiteY8-482" fmla="*/ 0 h 779796"/>
                  <a:gd name="connsiteX0-483" fmla="*/ 62682 w 258734"/>
                  <a:gd name="connsiteY0-484" fmla="*/ 0 h 780781"/>
                  <a:gd name="connsiteX1-485" fmla="*/ 107431 w 258734"/>
                  <a:gd name="connsiteY1-486" fmla="*/ 0 h 780781"/>
                  <a:gd name="connsiteX2-487" fmla="*/ 170113 w 258734"/>
                  <a:gd name="connsiteY2-488" fmla="*/ 62682 h 780781"/>
                  <a:gd name="connsiteX3-489" fmla="*/ 167803 w 258734"/>
                  <a:gd name="connsiteY3-490" fmla="*/ 681971 h 780781"/>
                  <a:gd name="connsiteX4-491" fmla="*/ 258734 w 258734"/>
                  <a:gd name="connsiteY4-492" fmla="*/ 772864 h 780781"/>
                  <a:gd name="connsiteX5-493" fmla="*/ 0 w 258734"/>
                  <a:gd name="connsiteY5-494" fmla="*/ 779001 h 780781"/>
                  <a:gd name="connsiteX6-495" fmla="*/ 0 w 258734"/>
                  <a:gd name="connsiteY6-496" fmla="*/ 779001 h 780781"/>
                  <a:gd name="connsiteX7-497" fmla="*/ 0 w 258734"/>
                  <a:gd name="connsiteY7-498" fmla="*/ 62682 h 780781"/>
                  <a:gd name="connsiteX8-499" fmla="*/ 62682 w 258734"/>
                  <a:gd name="connsiteY8-500" fmla="*/ 0 h 780781"/>
                  <a:gd name="connsiteX0-501" fmla="*/ 62682 w 258734"/>
                  <a:gd name="connsiteY0-502" fmla="*/ 0 h 780781"/>
                  <a:gd name="connsiteX1-503" fmla="*/ 107431 w 258734"/>
                  <a:gd name="connsiteY1-504" fmla="*/ 0 h 780781"/>
                  <a:gd name="connsiteX2-505" fmla="*/ 170113 w 258734"/>
                  <a:gd name="connsiteY2-506" fmla="*/ 62682 h 780781"/>
                  <a:gd name="connsiteX3-507" fmla="*/ 167803 w 258734"/>
                  <a:gd name="connsiteY3-508" fmla="*/ 681971 h 780781"/>
                  <a:gd name="connsiteX4-509" fmla="*/ 258734 w 258734"/>
                  <a:gd name="connsiteY4-510" fmla="*/ 772864 h 780781"/>
                  <a:gd name="connsiteX5-511" fmla="*/ 0 w 258734"/>
                  <a:gd name="connsiteY5-512" fmla="*/ 779001 h 780781"/>
                  <a:gd name="connsiteX6-513" fmla="*/ 0 w 258734"/>
                  <a:gd name="connsiteY6-514" fmla="*/ 779001 h 780781"/>
                  <a:gd name="connsiteX7-515" fmla="*/ 0 w 258734"/>
                  <a:gd name="connsiteY7-516" fmla="*/ 62682 h 780781"/>
                  <a:gd name="connsiteX8-517" fmla="*/ 62682 w 258734"/>
                  <a:gd name="connsiteY8-518" fmla="*/ 0 h 780781"/>
                  <a:gd name="connsiteX0-519" fmla="*/ 62682 w 258734"/>
                  <a:gd name="connsiteY0-520" fmla="*/ 0 h 779796"/>
                  <a:gd name="connsiteX1-521" fmla="*/ 107431 w 258734"/>
                  <a:gd name="connsiteY1-522" fmla="*/ 0 h 779796"/>
                  <a:gd name="connsiteX2-523" fmla="*/ 170113 w 258734"/>
                  <a:gd name="connsiteY2-524" fmla="*/ 62682 h 779796"/>
                  <a:gd name="connsiteX3-525" fmla="*/ 167803 w 258734"/>
                  <a:gd name="connsiteY3-526" fmla="*/ 681971 h 779796"/>
                  <a:gd name="connsiteX4-527" fmla="*/ 258734 w 258734"/>
                  <a:gd name="connsiteY4-528" fmla="*/ 772864 h 779796"/>
                  <a:gd name="connsiteX5-529" fmla="*/ 0 w 258734"/>
                  <a:gd name="connsiteY5-530" fmla="*/ 779001 h 779796"/>
                  <a:gd name="connsiteX6-531" fmla="*/ 0 w 258734"/>
                  <a:gd name="connsiteY6-532" fmla="*/ 779001 h 779796"/>
                  <a:gd name="connsiteX7-533" fmla="*/ 0 w 258734"/>
                  <a:gd name="connsiteY7-534" fmla="*/ 62682 h 779796"/>
                  <a:gd name="connsiteX8-535" fmla="*/ 62682 w 258734"/>
                  <a:gd name="connsiteY8-536" fmla="*/ 0 h 779796"/>
                  <a:gd name="connsiteX0-537" fmla="*/ 62682 w 258734"/>
                  <a:gd name="connsiteY0-538" fmla="*/ 0 h 779796"/>
                  <a:gd name="connsiteX1-539" fmla="*/ 107431 w 258734"/>
                  <a:gd name="connsiteY1-540" fmla="*/ 0 h 779796"/>
                  <a:gd name="connsiteX2-541" fmla="*/ 170113 w 258734"/>
                  <a:gd name="connsiteY2-542" fmla="*/ 62682 h 779796"/>
                  <a:gd name="connsiteX3-543" fmla="*/ 167803 w 258734"/>
                  <a:gd name="connsiteY3-544" fmla="*/ 681971 h 779796"/>
                  <a:gd name="connsiteX4-545" fmla="*/ 258734 w 258734"/>
                  <a:gd name="connsiteY4-546" fmla="*/ 772864 h 779796"/>
                  <a:gd name="connsiteX5-547" fmla="*/ 0 w 258734"/>
                  <a:gd name="connsiteY5-548" fmla="*/ 779001 h 779796"/>
                  <a:gd name="connsiteX6-549" fmla="*/ 0 w 258734"/>
                  <a:gd name="connsiteY6-550" fmla="*/ 779001 h 779796"/>
                  <a:gd name="connsiteX7-551" fmla="*/ 0 w 258734"/>
                  <a:gd name="connsiteY7-552" fmla="*/ 62682 h 779796"/>
                  <a:gd name="connsiteX8-553" fmla="*/ 62682 w 258734"/>
                  <a:gd name="connsiteY8-554" fmla="*/ 0 h 779796"/>
                  <a:gd name="connsiteX0-555" fmla="*/ 62682 w 258734"/>
                  <a:gd name="connsiteY0-556" fmla="*/ 0 h 779796"/>
                  <a:gd name="connsiteX1-557" fmla="*/ 107431 w 258734"/>
                  <a:gd name="connsiteY1-558" fmla="*/ 0 h 779796"/>
                  <a:gd name="connsiteX2-559" fmla="*/ 170113 w 258734"/>
                  <a:gd name="connsiteY2-560" fmla="*/ 62682 h 779796"/>
                  <a:gd name="connsiteX3-561" fmla="*/ 167803 w 258734"/>
                  <a:gd name="connsiteY3-562" fmla="*/ 681971 h 779796"/>
                  <a:gd name="connsiteX4-563" fmla="*/ 258734 w 258734"/>
                  <a:gd name="connsiteY4-564" fmla="*/ 772864 h 779796"/>
                  <a:gd name="connsiteX5-565" fmla="*/ 0 w 258734"/>
                  <a:gd name="connsiteY5-566" fmla="*/ 779001 h 779796"/>
                  <a:gd name="connsiteX6-567" fmla="*/ 0 w 258734"/>
                  <a:gd name="connsiteY6-568" fmla="*/ 779001 h 779796"/>
                  <a:gd name="connsiteX7-569" fmla="*/ 0 w 258734"/>
                  <a:gd name="connsiteY7-570" fmla="*/ 62682 h 779796"/>
                  <a:gd name="connsiteX8-571" fmla="*/ 62682 w 258734"/>
                  <a:gd name="connsiteY8-572" fmla="*/ 0 h 779796"/>
                  <a:gd name="connsiteX0-573" fmla="*/ 62682 w 258734"/>
                  <a:gd name="connsiteY0-574" fmla="*/ 0 h 779001"/>
                  <a:gd name="connsiteX1-575" fmla="*/ 107431 w 258734"/>
                  <a:gd name="connsiteY1-576" fmla="*/ 0 h 779001"/>
                  <a:gd name="connsiteX2-577" fmla="*/ 170113 w 258734"/>
                  <a:gd name="connsiteY2-578" fmla="*/ 62682 h 779001"/>
                  <a:gd name="connsiteX3-579" fmla="*/ 167803 w 258734"/>
                  <a:gd name="connsiteY3-580" fmla="*/ 681971 h 779001"/>
                  <a:gd name="connsiteX4-581" fmla="*/ 258734 w 258734"/>
                  <a:gd name="connsiteY4-582" fmla="*/ 772864 h 779001"/>
                  <a:gd name="connsiteX5-583" fmla="*/ 0 w 258734"/>
                  <a:gd name="connsiteY5-584" fmla="*/ 779001 h 779001"/>
                  <a:gd name="connsiteX6-585" fmla="*/ 0 w 258734"/>
                  <a:gd name="connsiteY6-586" fmla="*/ 779001 h 779001"/>
                  <a:gd name="connsiteX7-587" fmla="*/ 0 w 258734"/>
                  <a:gd name="connsiteY7-588" fmla="*/ 62682 h 779001"/>
                  <a:gd name="connsiteX8-589" fmla="*/ 62682 w 258734"/>
                  <a:gd name="connsiteY8-590" fmla="*/ 0 h 779001"/>
                  <a:gd name="connsiteX0-591" fmla="*/ 62682 w 258734"/>
                  <a:gd name="connsiteY0-592" fmla="*/ 0 h 779001"/>
                  <a:gd name="connsiteX1-593" fmla="*/ 107431 w 258734"/>
                  <a:gd name="connsiteY1-594" fmla="*/ 0 h 779001"/>
                  <a:gd name="connsiteX2-595" fmla="*/ 170113 w 258734"/>
                  <a:gd name="connsiteY2-596" fmla="*/ 62682 h 779001"/>
                  <a:gd name="connsiteX3-597" fmla="*/ 167803 w 258734"/>
                  <a:gd name="connsiteY3-598" fmla="*/ 681971 h 779001"/>
                  <a:gd name="connsiteX4-599" fmla="*/ 258734 w 258734"/>
                  <a:gd name="connsiteY4-600" fmla="*/ 772864 h 779001"/>
                  <a:gd name="connsiteX5-601" fmla="*/ 0 w 258734"/>
                  <a:gd name="connsiteY5-602" fmla="*/ 779001 h 779001"/>
                  <a:gd name="connsiteX6-603" fmla="*/ 0 w 258734"/>
                  <a:gd name="connsiteY6-604" fmla="*/ 779001 h 779001"/>
                  <a:gd name="connsiteX7-605" fmla="*/ 0 w 258734"/>
                  <a:gd name="connsiteY7-606" fmla="*/ 62682 h 779001"/>
                  <a:gd name="connsiteX8-607" fmla="*/ 62682 w 258734"/>
                  <a:gd name="connsiteY8-608" fmla="*/ 0 h 779001"/>
                  <a:gd name="connsiteX0-609" fmla="*/ 62682 w 258734"/>
                  <a:gd name="connsiteY0-610" fmla="*/ 0 h 779001"/>
                  <a:gd name="connsiteX1-611" fmla="*/ 107431 w 258734"/>
                  <a:gd name="connsiteY1-612" fmla="*/ 0 h 779001"/>
                  <a:gd name="connsiteX2-613" fmla="*/ 170113 w 258734"/>
                  <a:gd name="connsiteY2-614" fmla="*/ 62682 h 779001"/>
                  <a:gd name="connsiteX3-615" fmla="*/ 167803 w 258734"/>
                  <a:gd name="connsiteY3-616" fmla="*/ 681971 h 779001"/>
                  <a:gd name="connsiteX4-617" fmla="*/ 258734 w 258734"/>
                  <a:gd name="connsiteY4-618" fmla="*/ 772864 h 779001"/>
                  <a:gd name="connsiteX5-619" fmla="*/ 0 w 258734"/>
                  <a:gd name="connsiteY5-620" fmla="*/ 779001 h 779001"/>
                  <a:gd name="connsiteX6-621" fmla="*/ 0 w 258734"/>
                  <a:gd name="connsiteY6-622" fmla="*/ 779001 h 779001"/>
                  <a:gd name="connsiteX7-623" fmla="*/ 0 w 258734"/>
                  <a:gd name="connsiteY7-624" fmla="*/ 62682 h 779001"/>
                  <a:gd name="connsiteX8-625" fmla="*/ 62682 w 258734"/>
                  <a:gd name="connsiteY8-626" fmla="*/ 0 h 779001"/>
                  <a:gd name="connsiteX0-627" fmla="*/ 62682 w 258734"/>
                  <a:gd name="connsiteY0-628" fmla="*/ 0 h 779001"/>
                  <a:gd name="connsiteX1-629" fmla="*/ 107431 w 258734"/>
                  <a:gd name="connsiteY1-630" fmla="*/ 0 h 779001"/>
                  <a:gd name="connsiteX2-631" fmla="*/ 170113 w 258734"/>
                  <a:gd name="connsiteY2-632" fmla="*/ 62682 h 779001"/>
                  <a:gd name="connsiteX3-633" fmla="*/ 167803 w 258734"/>
                  <a:gd name="connsiteY3-634" fmla="*/ 681971 h 779001"/>
                  <a:gd name="connsiteX4-635" fmla="*/ 258734 w 258734"/>
                  <a:gd name="connsiteY4-636" fmla="*/ 772864 h 779001"/>
                  <a:gd name="connsiteX5-637" fmla="*/ 0 w 258734"/>
                  <a:gd name="connsiteY5-638" fmla="*/ 779001 h 779001"/>
                  <a:gd name="connsiteX6-639" fmla="*/ 0 w 258734"/>
                  <a:gd name="connsiteY6-640" fmla="*/ 779001 h 779001"/>
                  <a:gd name="connsiteX7-641" fmla="*/ 0 w 258734"/>
                  <a:gd name="connsiteY7-642" fmla="*/ 62682 h 779001"/>
                  <a:gd name="connsiteX8-643" fmla="*/ 62682 w 258734"/>
                  <a:gd name="connsiteY8-644" fmla="*/ 0 h 779001"/>
                  <a:gd name="connsiteX0-645" fmla="*/ 62682 w 258734"/>
                  <a:gd name="connsiteY0-646" fmla="*/ 0 h 779001"/>
                  <a:gd name="connsiteX1-647" fmla="*/ 107431 w 258734"/>
                  <a:gd name="connsiteY1-648" fmla="*/ 0 h 779001"/>
                  <a:gd name="connsiteX2-649" fmla="*/ 170113 w 258734"/>
                  <a:gd name="connsiteY2-650" fmla="*/ 62682 h 779001"/>
                  <a:gd name="connsiteX3-651" fmla="*/ 167803 w 258734"/>
                  <a:gd name="connsiteY3-652" fmla="*/ 681971 h 779001"/>
                  <a:gd name="connsiteX4-653" fmla="*/ 258734 w 258734"/>
                  <a:gd name="connsiteY4-654" fmla="*/ 772864 h 779001"/>
                  <a:gd name="connsiteX5-655" fmla="*/ 0 w 258734"/>
                  <a:gd name="connsiteY5-656" fmla="*/ 779001 h 779001"/>
                  <a:gd name="connsiteX6-657" fmla="*/ 0 w 258734"/>
                  <a:gd name="connsiteY6-658" fmla="*/ 779001 h 779001"/>
                  <a:gd name="connsiteX7-659" fmla="*/ 0 w 258734"/>
                  <a:gd name="connsiteY7-660" fmla="*/ 62682 h 779001"/>
                  <a:gd name="connsiteX8-661" fmla="*/ 62682 w 258734"/>
                  <a:gd name="connsiteY8-662" fmla="*/ 0 h 77900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680C3">
                      <a:lumMod val="50000"/>
                    </a:srgbClr>
                  </a:gs>
                  <a:gs pos="52000">
                    <a:srgbClr val="0680C3">
                      <a:lumMod val="90000"/>
                    </a:srgbClr>
                  </a:gs>
                  <a:gs pos="100000">
                    <a:srgbClr val="0680C3">
                      <a:lumMod val="50000"/>
                    </a:srgb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ysClr val="window" lastClr="FFFFFF">
                    <a:lumMod val="65000"/>
                    <a:alpha val="81000"/>
                  </a:sys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2900" name="Rounded Rectangle 2"/>
              <p:cNvSpPr/>
              <p:nvPr/>
            </p:nvSpPr>
            <p:spPr>
              <a:xfrm>
                <a:off x="3557403" y="2614935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-1" fmla="*/ 0 w 1226205"/>
                  <a:gd name="connsiteY0-2" fmla="*/ 112749 h 654417"/>
                  <a:gd name="connsiteX1-3" fmla="*/ 112749 w 1226205"/>
                  <a:gd name="connsiteY1-4" fmla="*/ 0 h 654417"/>
                  <a:gd name="connsiteX2-5" fmla="*/ 1106757 w 1226205"/>
                  <a:gd name="connsiteY2-6" fmla="*/ 0 h 654417"/>
                  <a:gd name="connsiteX3-7" fmla="*/ 1219506 w 1226205"/>
                  <a:gd name="connsiteY3-8" fmla="*/ 112749 h 654417"/>
                  <a:gd name="connsiteX4-9" fmla="*/ 1219506 w 1226205"/>
                  <a:gd name="connsiteY4-10" fmla="*/ 513706 h 654417"/>
                  <a:gd name="connsiteX5-11" fmla="*/ 1106757 w 1226205"/>
                  <a:gd name="connsiteY5-12" fmla="*/ 626455 h 654417"/>
                  <a:gd name="connsiteX6-13" fmla="*/ 112749 w 1226205"/>
                  <a:gd name="connsiteY6-14" fmla="*/ 626455 h 654417"/>
                  <a:gd name="connsiteX7-15" fmla="*/ 0 w 1226205"/>
                  <a:gd name="connsiteY7-16" fmla="*/ 513706 h 654417"/>
                  <a:gd name="connsiteX8-17" fmla="*/ 0 w 1226205"/>
                  <a:gd name="connsiteY8-18" fmla="*/ 112749 h 654417"/>
                  <a:gd name="connsiteX0-19" fmla="*/ 0 w 1255135"/>
                  <a:gd name="connsiteY0-20" fmla="*/ 112749 h 661463"/>
                  <a:gd name="connsiteX1-21" fmla="*/ 112749 w 1255135"/>
                  <a:gd name="connsiteY1-22" fmla="*/ 0 h 661463"/>
                  <a:gd name="connsiteX2-23" fmla="*/ 1106757 w 1255135"/>
                  <a:gd name="connsiteY2-24" fmla="*/ 0 h 661463"/>
                  <a:gd name="connsiteX3-25" fmla="*/ 1219506 w 1255135"/>
                  <a:gd name="connsiteY3-26" fmla="*/ 112749 h 661463"/>
                  <a:gd name="connsiteX4-27" fmla="*/ 1219506 w 1255135"/>
                  <a:gd name="connsiteY4-28" fmla="*/ 513706 h 661463"/>
                  <a:gd name="connsiteX5-29" fmla="*/ 1106757 w 1255135"/>
                  <a:gd name="connsiteY5-30" fmla="*/ 626455 h 661463"/>
                  <a:gd name="connsiteX6-31" fmla="*/ 112749 w 1255135"/>
                  <a:gd name="connsiteY6-32" fmla="*/ 626455 h 661463"/>
                  <a:gd name="connsiteX7-33" fmla="*/ 0 w 1255135"/>
                  <a:gd name="connsiteY7-34" fmla="*/ 513706 h 661463"/>
                  <a:gd name="connsiteX8-35" fmla="*/ 0 w 1255135"/>
                  <a:gd name="connsiteY8-36" fmla="*/ 112749 h 661463"/>
                  <a:gd name="connsiteX0-37" fmla="*/ 0 w 1237115"/>
                  <a:gd name="connsiteY0-38" fmla="*/ 112749 h 680013"/>
                  <a:gd name="connsiteX1-39" fmla="*/ 112749 w 1237115"/>
                  <a:gd name="connsiteY1-40" fmla="*/ 0 h 680013"/>
                  <a:gd name="connsiteX2-41" fmla="*/ 1106757 w 1237115"/>
                  <a:gd name="connsiteY2-42" fmla="*/ 0 h 680013"/>
                  <a:gd name="connsiteX3-43" fmla="*/ 1219506 w 1237115"/>
                  <a:gd name="connsiteY3-44" fmla="*/ 112749 h 680013"/>
                  <a:gd name="connsiteX4-45" fmla="*/ 1219506 w 1237115"/>
                  <a:gd name="connsiteY4-46" fmla="*/ 513706 h 680013"/>
                  <a:gd name="connsiteX5-47" fmla="*/ 1106757 w 1237115"/>
                  <a:gd name="connsiteY5-48" fmla="*/ 626455 h 680013"/>
                  <a:gd name="connsiteX6-49" fmla="*/ 112749 w 1237115"/>
                  <a:gd name="connsiteY6-50" fmla="*/ 626455 h 680013"/>
                  <a:gd name="connsiteX7-51" fmla="*/ 0 w 1237115"/>
                  <a:gd name="connsiteY7-52" fmla="*/ 513706 h 680013"/>
                  <a:gd name="connsiteX8-53" fmla="*/ 0 w 1237115"/>
                  <a:gd name="connsiteY8-54" fmla="*/ 112749 h 680013"/>
                  <a:gd name="connsiteX0-55" fmla="*/ 0 w 1232616"/>
                  <a:gd name="connsiteY0-56" fmla="*/ 112749 h 687313"/>
                  <a:gd name="connsiteX1-57" fmla="*/ 112749 w 1232616"/>
                  <a:gd name="connsiteY1-58" fmla="*/ 0 h 687313"/>
                  <a:gd name="connsiteX2-59" fmla="*/ 1106757 w 1232616"/>
                  <a:gd name="connsiteY2-60" fmla="*/ 0 h 687313"/>
                  <a:gd name="connsiteX3-61" fmla="*/ 1219506 w 1232616"/>
                  <a:gd name="connsiteY3-62" fmla="*/ 112749 h 687313"/>
                  <a:gd name="connsiteX4-63" fmla="*/ 1219506 w 1232616"/>
                  <a:gd name="connsiteY4-64" fmla="*/ 513706 h 687313"/>
                  <a:gd name="connsiteX5-65" fmla="*/ 1106757 w 1232616"/>
                  <a:gd name="connsiteY5-66" fmla="*/ 626455 h 687313"/>
                  <a:gd name="connsiteX6-67" fmla="*/ 112749 w 1232616"/>
                  <a:gd name="connsiteY6-68" fmla="*/ 626455 h 687313"/>
                  <a:gd name="connsiteX7-69" fmla="*/ 0 w 1232616"/>
                  <a:gd name="connsiteY7-70" fmla="*/ 513706 h 687313"/>
                  <a:gd name="connsiteX8-71" fmla="*/ 0 w 1232616"/>
                  <a:gd name="connsiteY8-72" fmla="*/ 112749 h 687313"/>
                  <a:gd name="connsiteX0-73" fmla="*/ 0 w 1221165"/>
                  <a:gd name="connsiteY0-74" fmla="*/ 112749 h 687313"/>
                  <a:gd name="connsiteX1-75" fmla="*/ 112749 w 1221165"/>
                  <a:gd name="connsiteY1-76" fmla="*/ 0 h 687313"/>
                  <a:gd name="connsiteX2-77" fmla="*/ 1106757 w 1221165"/>
                  <a:gd name="connsiteY2-78" fmla="*/ 0 h 687313"/>
                  <a:gd name="connsiteX3-79" fmla="*/ 1219506 w 1221165"/>
                  <a:gd name="connsiteY3-80" fmla="*/ 112749 h 687313"/>
                  <a:gd name="connsiteX4-81" fmla="*/ 1219506 w 1221165"/>
                  <a:gd name="connsiteY4-82" fmla="*/ 513706 h 687313"/>
                  <a:gd name="connsiteX5-83" fmla="*/ 1106757 w 1221165"/>
                  <a:gd name="connsiteY5-84" fmla="*/ 626455 h 687313"/>
                  <a:gd name="connsiteX6-85" fmla="*/ 112749 w 1221165"/>
                  <a:gd name="connsiteY6-86" fmla="*/ 626455 h 687313"/>
                  <a:gd name="connsiteX7-87" fmla="*/ 0 w 1221165"/>
                  <a:gd name="connsiteY7-88" fmla="*/ 513706 h 687313"/>
                  <a:gd name="connsiteX8-89" fmla="*/ 0 w 1221165"/>
                  <a:gd name="connsiteY8-90" fmla="*/ 112749 h 687313"/>
                  <a:gd name="connsiteX0-91" fmla="*/ 0 w 1234996"/>
                  <a:gd name="connsiteY0-92" fmla="*/ 112749 h 676420"/>
                  <a:gd name="connsiteX1-93" fmla="*/ 112749 w 1234996"/>
                  <a:gd name="connsiteY1-94" fmla="*/ 0 h 676420"/>
                  <a:gd name="connsiteX2-95" fmla="*/ 1106757 w 1234996"/>
                  <a:gd name="connsiteY2-96" fmla="*/ 0 h 676420"/>
                  <a:gd name="connsiteX3-97" fmla="*/ 1219506 w 1234996"/>
                  <a:gd name="connsiteY3-98" fmla="*/ 112749 h 676420"/>
                  <a:gd name="connsiteX4-99" fmla="*/ 1219506 w 1234996"/>
                  <a:gd name="connsiteY4-100" fmla="*/ 513706 h 676420"/>
                  <a:gd name="connsiteX5-101" fmla="*/ 1106757 w 1234996"/>
                  <a:gd name="connsiteY5-102" fmla="*/ 626455 h 676420"/>
                  <a:gd name="connsiteX6-103" fmla="*/ 112749 w 1234996"/>
                  <a:gd name="connsiteY6-104" fmla="*/ 626455 h 676420"/>
                  <a:gd name="connsiteX7-105" fmla="*/ 0 w 1234996"/>
                  <a:gd name="connsiteY7-106" fmla="*/ 513706 h 676420"/>
                  <a:gd name="connsiteX8-107" fmla="*/ 0 w 1234996"/>
                  <a:gd name="connsiteY8-108" fmla="*/ 112749 h 676420"/>
                  <a:gd name="connsiteX0-109" fmla="*/ 0 w 1232419"/>
                  <a:gd name="connsiteY0-110" fmla="*/ 112749 h 669377"/>
                  <a:gd name="connsiteX1-111" fmla="*/ 112749 w 1232419"/>
                  <a:gd name="connsiteY1-112" fmla="*/ 0 h 669377"/>
                  <a:gd name="connsiteX2-113" fmla="*/ 1106757 w 1232419"/>
                  <a:gd name="connsiteY2-114" fmla="*/ 0 h 669377"/>
                  <a:gd name="connsiteX3-115" fmla="*/ 1219506 w 1232419"/>
                  <a:gd name="connsiteY3-116" fmla="*/ 112749 h 669377"/>
                  <a:gd name="connsiteX4-117" fmla="*/ 1219506 w 1232419"/>
                  <a:gd name="connsiteY4-118" fmla="*/ 513706 h 669377"/>
                  <a:gd name="connsiteX5-119" fmla="*/ 1106757 w 1232419"/>
                  <a:gd name="connsiteY5-120" fmla="*/ 626455 h 669377"/>
                  <a:gd name="connsiteX6-121" fmla="*/ 112749 w 1232419"/>
                  <a:gd name="connsiteY6-122" fmla="*/ 626455 h 669377"/>
                  <a:gd name="connsiteX7-123" fmla="*/ 0 w 1232419"/>
                  <a:gd name="connsiteY7-124" fmla="*/ 513706 h 669377"/>
                  <a:gd name="connsiteX8-125" fmla="*/ 0 w 1232419"/>
                  <a:gd name="connsiteY8-126" fmla="*/ 112749 h 669377"/>
                  <a:gd name="connsiteX0-127" fmla="*/ 0 w 1234407"/>
                  <a:gd name="connsiteY0-128" fmla="*/ 112749 h 678741"/>
                  <a:gd name="connsiteX1-129" fmla="*/ 112749 w 1234407"/>
                  <a:gd name="connsiteY1-130" fmla="*/ 0 h 678741"/>
                  <a:gd name="connsiteX2-131" fmla="*/ 1106757 w 1234407"/>
                  <a:gd name="connsiteY2-132" fmla="*/ 0 h 678741"/>
                  <a:gd name="connsiteX3-133" fmla="*/ 1219506 w 1234407"/>
                  <a:gd name="connsiteY3-134" fmla="*/ 112749 h 678741"/>
                  <a:gd name="connsiteX4-135" fmla="*/ 1219506 w 1234407"/>
                  <a:gd name="connsiteY4-136" fmla="*/ 513706 h 678741"/>
                  <a:gd name="connsiteX5-137" fmla="*/ 1106757 w 1234407"/>
                  <a:gd name="connsiteY5-138" fmla="*/ 626455 h 678741"/>
                  <a:gd name="connsiteX6-139" fmla="*/ 112749 w 1234407"/>
                  <a:gd name="connsiteY6-140" fmla="*/ 626455 h 678741"/>
                  <a:gd name="connsiteX7-141" fmla="*/ 0 w 1234407"/>
                  <a:gd name="connsiteY7-142" fmla="*/ 513706 h 678741"/>
                  <a:gd name="connsiteX8-143" fmla="*/ 0 w 1234407"/>
                  <a:gd name="connsiteY8-144" fmla="*/ 112749 h 678741"/>
                  <a:gd name="connsiteX0-145" fmla="*/ 0 w 1234407"/>
                  <a:gd name="connsiteY0-146" fmla="*/ 112749 h 686635"/>
                  <a:gd name="connsiteX1-147" fmla="*/ 112749 w 1234407"/>
                  <a:gd name="connsiteY1-148" fmla="*/ 0 h 686635"/>
                  <a:gd name="connsiteX2-149" fmla="*/ 1106757 w 1234407"/>
                  <a:gd name="connsiteY2-150" fmla="*/ 0 h 686635"/>
                  <a:gd name="connsiteX3-151" fmla="*/ 1219506 w 1234407"/>
                  <a:gd name="connsiteY3-152" fmla="*/ 112749 h 686635"/>
                  <a:gd name="connsiteX4-153" fmla="*/ 1219506 w 1234407"/>
                  <a:gd name="connsiteY4-154" fmla="*/ 513706 h 686635"/>
                  <a:gd name="connsiteX5-155" fmla="*/ 1106757 w 1234407"/>
                  <a:gd name="connsiteY5-156" fmla="*/ 626455 h 686635"/>
                  <a:gd name="connsiteX6-157" fmla="*/ 112749 w 1234407"/>
                  <a:gd name="connsiteY6-158" fmla="*/ 626455 h 686635"/>
                  <a:gd name="connsiteX7-159" fmla="*/ 0 w 1234407"/>
                  <a:gd name="connsiteY7-160" fmla="*/ 513706 h 686635"/>
                  <a:gd name="connsiteX8-161" fmla="*/ 0 w 1234407"/>
                  <a:gd name="connsiteY8-162" fmla="*/ 112749 h 686635"/>
                  <a:gd name="connsiteX0-163" fmla="*/ 0 w 1226959"/>
                  <a:gd name="connsiteY0-164" fmla="*/ 112749 h 666939"/>
                  <a:gd name="connsiteX1-165" fmla="*/ 112749 w 1226959"/>
                  <a:gd name="connsiteY1-166" fmla="*/ 0 h 666939"/>
                  <a:gd name="connsiteX2-167" fmla="*/ 1106757 w 1226959"/>
                  <a:gd name="connsiteY2-168" fmla="*/ 0 h 666939"/>
                  <a:gd name="connsiteX3-169" fmla="*/ 1219506 w 1226959"/>
                  <a:gd name="connsiteY3-170" fmla="*/ 112749 h 666939"/>
                  <a:gd name="connsiteX4-171" fmla="*/ 1219506 w 1226959"/>
                  <a:gd name="connsiteY4-172" fmla="*/ 513706 h 666939"/>
                  <a:gd name="connsiteX5-173" fmla="*/ 1106757 w 1226959"/>
                  <a:gd name="connsiteY5-174" fmla="*/ 626455 h 666939"/>
                  <a:gd name="connsiteX6-175" fmla="*/ 112749 w 1226959"/>
                  <a:gd name="connsiteY6-176" fmla="*/ 626455 h 666939"/>
                  <a:gd name="connsiteX7-177" fmla="*/ 0 w 1226959"/>
                  <a:gd name="connsiteY7-178" fmla="*/ 513706 h 666939"/>
                  <a:gd name="connsiteX8-179" fmla="*/ 0 w 1226959"/>
                  <a:gd name="connsiteY8-180" fmla="*/ 112749 h 66693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680C3"/>
                  </a:gs>
                  <a:gs pos="91000">
                    <a:srgbClr val="0680C3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</p:grpSp>
        <p:sp>
          <p:nvSpPr>
            <p:cNvPr id="21" name="TextBox 14"/>
            <p:cNvSpPr txBox="1"/>
            <p:nvPr/>
          </p:nvSpPr>
          <p:spPr>
            <a:xfrm>
              <a:off x="4045598" y="3009212"/>
              <a:ext cx="13597383" cy="14580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3020"/>
                </a:lnSpc>
              </a:pPr>
              <a:r>
                <a:rPr lang="th-TH" sz="5400" dirty="0">
                  <a:solidFill>
                    <a:srgbClr val="0070C0"/>
                  </a:solidFill>
                  <a:latin typeface="Opun Mai Bold" charset="-34"/>
                  <a:ea typeface="Chau Philomene"/>
                  <a:cs typeface="Opun Mai Bold" charset="-34"/>
                  <a:sym typeface="Chau Philomene"/>
                </a:rPr>
                <a:t>ความหมายและความสำคัญของสื่อสิ่งพิมพ์</a:t>
              </a:r>
            </a:p>
          </p:txBody>
        </p:sp>
        <p:sp>
          <p:nvSpPr>
            <p:cNvPr id="22" name="TextBox 57"/>
            <p:cNvSpPr txBox="1"/>
            <p:nvPr/>
          </p:nvSpPr>
          <p:spPr>
            <a:xfrm>
              <a:off x="2548511" y="2946651"/>
              <a:ext cx="908989" cy="8869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6285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๑</a:t>
              </a:r>
              <a:r>
                <a:rPr kumimoji="0" lang="en-US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.</a:t>
              </a:r>
            </a:p>
          </p:txBody>
        </p:sp>
      </p:grpSp>
      <p:sp>
        <p:nvSpPr>
          <p:cNvPr id="14" name="TextBox 10"/>
          <p:cNvSpPr txBox="1"/>
          <p:nvPr/>
        </p:nvSpPr>
        <p:spPr>
          <a:xfrm>
            <a:off x="2176284" y="3799699"/>
            <a:ext cx="14130516" cy="40927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ct val="135000"/>
              </a:lnSpc>
              <a:tabLst>
                <a:tab pos="1518920" algn="l"/>
              </a:tabLst>
              <a:defRPr/>
            </a:pPr>
            <a:r>
              <a:rPr lang="th-TH" sz="4000" b="1" dirty="0">
                <a:solidFill>
                  <a:srgbClr val="FF006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สื่อสิ่งพิมพ์ (</a:t>
            </a:r>
            <a:r>
              <a:rPr lang="en-US" sz="4000" b="1" dirty="0">
                <a:solidFill>
                  <a:srgbClr val="FF006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Print Media</a:t>
            </a:r>
            <a:r>
              <a:rPr lang="th-TH" sz="4000" b="1" dirty="0">
                <a:solidFill>
                  <a:srgbClr val="FF006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) </a:t>
            </a: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หมายถึง สื่อที่มีการจัดพิมพ์ข้อมูล รูปภาพ สีสันลงบนวัสดุสังเคราะห์ หรือวัสดุอื่นใดที่มีพื้นแบนจำนวนมาก หลายสำเนาเหมือน ๆ กัน ด้วยการใช้เครื่องจักรกลและอุปกรณ์การพิมพ์ เพื่อติดต่อสื่อสารตามวัตถุประสงค์ของผู้จัดทำสื่อสิ่งพิมพ์ เช่น แบบเรียน ตำรา หนังสือ หนังสือพิมพ์ วารสาร นิตยสาร บทความ ข่าว 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143627" y="2457197"/>
            <a:ext cx="10800631" cy="1351793"/>
            <a:chOff x="1295400" y="1154940"/>
            <a:chExt cx="10800631" cy="1018686"/>
          </a:xfrm>
        </p:grpSpPr>
        <p:sp>
          <p:nvSpPr>
            <p:cNvPr id="4" name="사각형: 둥근 모서리 461"/>
            <p:cNvSpPr/>
            <p:nvPr/>
          </p:nvSpPr>
          <p:spPr>
            <a:xfrm>
              <a:off x="1295400" y="1154940"/>
              <a:ext cx="8438431" cy="8802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5" name="TextBox 10"/>
            <p:cNvSpPr txBox="1"/>
            <p:nvPr/>
          </p:nvSpPr>
          <p:spPr>
            <a:xfrm>
              <a:off x="1447800" y="1401748"/>
              <a:ext cx="10648231" cy="7718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๑.๑	ความหมายของสื่อสิ่งพิมพ์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-746270" y="-17791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6477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293891" y="1073807"/>
            <a:ext cx="10857781" cy="1104561"/>
            <a:chOff x="1295400" y="1154940"/>
            <a:chExt cx="10857781" cy="959296"/>
          </a:xfrm>
        </p:grpSpPr>
        <p:sp>
          <p:nvSpPr>
            <p:cNvPr id="4" name="사각형: 둥근 모서리 461"/>
            <p:cNvSpPr/>
            <p:nvPr/>
          </p:nvSpPr>
          <p:spPr>
            <a:xfrm>
              <a:off x="1295400" y="1154940"/>
              <a:ext cx="8764509" cy="8802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5" name="TextBox 10"/>
            <p:cNvSpPr txBox="1"/>
            <p:nvPr/>
          </p:nvSpPr>
          <p:spPr>
            <a:xfrm>
              <a:off x="1504950" y="1342358"/>
              <a:ext cx="10648231" cy="7718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๑.๒	ความสำคัญของสื่อสิ่งพิมพ์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830834" y="2226184"/>
            <a:ext cx="14854333" cy="735095"/>
            <a:chOff x="2267497" y="2141406"/>
            <a:chExt cx="14344103" cy="735095"/>
          </a:xfrm>
        </p:grpSpPr>
        <p:sp>
          <p:nvSpPr>
            <p:cNvPr id="14" name="TextBox 10"/>
            <p:cNvSpPr txBox="1"/>
            <p:nvPr/>
          </p:nvSpPr>
          <p:spPr>
            <a:xfrm>
              <a:off x="3352800" y="2173027"/>
              <a:ext cx="13258800" cy="67185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เพื่อการศึกษาเล่าเรียนในสถานศึกษาในระดับชั้นเรียนต่าง ๆ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2267497" y="2141406"/>
              <a:ext cx="735095" cy="735095"/>
            </a:xfrm>
            <a:prstGeom prst="ellipse">
              <a:avLst/>
            </a:prstGeom>
            <a:solidFill>
              <a:srgbClr val="7CEC32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altLang="ko-KR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rPr>
                <a:t>๑</a:t>
              </a:r>
              <a:endParaRPr kumimoji="0" lang="ko-KR" alt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830835" y="3051967"/>
            <a:ext cx="15466565" cy="1405733"/>
            <a:chOff x="2225710" y="3043607"/>
            <a:chExt cx="14935306" cy="1405733"/>
          </a:xfrm>
        </p:grpSpPr>
        <p:sp>
          <p:nvSpPr>
            <p:cNvPr id="15" name="TextBox 10"/>
            <p:cNvSpPr txBox="1"/>
            <p:nvPr/>
          </p:nvSpPr>
          <p:spPr>
            <a:xfrm>
              <a:off x="3292616" y="3045879"/>
              <a:ext cx="13868400" cy="140346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เพื่อนำเสนอข่าวสารต่าง ๆ เผยแพร่สู่ประชาชน และบุคลากรของหน่วยงานต่าง ๆ</a:t>
              </a:r>
            </a:p>
          </p:txBody>
        </p:sp>
        <p:sp>
          <p:nvSpPr>
            <p:cNvPr id="11" name="Oval 10"/>
            <p:cNvSpPr/>
            <p:nvPr/>
          </p:nvSpPr>
          <p:spPr>
            <a:xfrm>
              <a:off x="2225710" y="3043607"/>
              <a:ext cx="735095" cy="735095"/>
            </a:xfrm>
            <a:prstGeom prst="ellipse">
              <a:avLst/>
            </a:prstGeom>
            <a:solidFill>
              <a:srgbClr val="17B6FF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altLang="ko-KR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rPr>
                <a:t>๒</a:t>
              </a:r>
              <a:endParaRPr kumimoji="0" lang="ko-KR" alt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830835" y="3875005"/>
            <a:ext cx="14295609" cy="735095"/>
            <a:chOff x="2267497" y="4502265"/>
            <a:chExt cx="13804571" cy="735095"/>
          </a:xfrm>
        </p:grpSpPr>
        <p:sp>
          <p:nvSpPr>
            <p:cNvPr id="16" name="TextBox 10"/>
            <p:cNvSpPr txBox="1"/>
            <p:nvPr/>
          </p:nvSpPr>
          <p:spPr>
            <a:xfrm>
              <a:off x="3346668" y="4532680"/>
              <a:ext cx="12725400" cy="67185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เพื่อให้ความบันเทิงสนุกสนานเพลิดเพลิน</a:t>
              </a:r>
            </a:p>
          </p:txBody>
        </p:sp>
        <p:sp>
          <p:nvSpPr>
            <p:cNvPr id="12" name="Oval 11"/>
            <p:cNvSpPr/>
            <p:nvPr/>
          </p:nvSpPr>
          <p:spPr>
            <a:xfrm>
              <a:off x="2267497" y="4502265"/>
              <a:ext cx="735095" cy="735095"/>
            </a:xfrm>
            <a:prstGeom prst="ellipse">
              <a:avLst/>
            </a:prstGeom>
            <a:solidFill>
              <a:srgbClr val="FF0000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altLang="ko-KR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rPr>
                <a:t>๓</a:t>
              </a:r>
              <a:endParaRPr kumimoji="0" lang="ko-KR" alt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828801" y="4713205"/>
            <a:ext cx="12894271" cy="735095"/>
            <a:chOff x="2267497" y="5475021"/>
            <a:chExt cx="12451367" cy="735095"/>
          </a:xfrm>
        </p:grpSpPr>
        <p:sp>
          <p:nvSpPr>
            <p:cNvPr id="17" name="TextBox 10"/>
            <p:cNvSpPr txBox="1"/>
            <p:nvPr/>
          </p:nvSpPr>
          <p:spPr>
            <a:xfrm>
              <a:off x="3365064" y="5488436"/>
              <a:ext cx="11353800" cy="67185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เพื่อการประชาสัมพันธ์ข้อมูล ความรู้ ข่าวสารต่าง ๆ</a:t>
              </a:r>
            </a:p>
          </p:txBody>
        </p:sp>
        <p:sp>
          <p:nvSpPr>
            <p:cNvPr id="22" name="Oval 21"/>
            <p:cNvSpPr/>
            <p:nvPr/>
          </p:nvSpPr>
          <p:spPr>
            <a:xfrm>
              <a:off x="2267497" y="5475021"/>
              <a:ext cx="735095" cy="735095"/>
            </a:xfrm>
            <a:prstGeom prst="ellipse">
              <a:avLst/>
            </a:prstGeom>
            <a:solidFill>
              <a:srgbClr val="FD9034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altLang="ko-KR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rPr>
                <a:t>๔</a:t>
              </a:r>
              <a:endParaRPr kumimoji="0" lang="ko-KR" alt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841501" y="5551405"/>
            <a:ext cx="14301959" cy="735095"/>
            <a:chOff x="2225709" y="6387693"/>
            <a:chExt cx="13810703" cy="735095"/>
          </a:xfrm>
        </p:grpSpPr>
        <p:sp>
          <p:nvSpPr>
            <p:cNvPr id="18" name="TextBox 10"/>
            <p:cNvSpPr txBox="1"/>
            <p:nvPr/>
          </p:nvSpPr>
          <p:spPr>
            <a:xfrm>
              <a:off x="3311012" y="6414163"/>
              <a:ext cx="12725400" cy="67185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เพื่อการโฆษณาขององค์กรเอกชน</a:t>
              </a:r>
            </a:p>
          </p:txBody>
        </p:sp>
        <p:sp>
          <p:nvSpPr>
            <p:cNvPr id="23" name="Oval 22"/>
            <p:cNvSpPr/>
            <p:nvPr/>
          </p:nvSpPr>
          <p:spPr>
            <a:xfrm>
              <a:off x="2225709" y="6387693"/>
              <a:ext cx="735095" cy="735095"/>
            </a:xfrm>
            <a:prstGeom prst="ellipse">
              <a:avLst/>
            </a:prstGeom>
            <a:solidFill>
              <a:srgbClr val="FFD434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altLang="ko-KR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rPr>
                <a:t>๕</a:t>
              </a:r>
              <a:endParaRPr kumimoji="0" lang="ko-KR" alt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841501" y="6389605"/>
            <a:ext cx="14854333" cy="735095"/>
            <a:chOff x="2267497" y="2141406"/>
            <a:chExt cx="14344103" cy="735095"/>
          </a:xfrm>
        </p:grpSpPr>
        <p:sp>
          <p:nvSpPr>
            <p:cNvPr id="33" name="TextBox 10"/>
            <p:cNvSpPr txBox="1"/>
            <p:nvPr/>
          </p:nvSpPr>
          <p:spPr>
            <a:xfrm>
              <a:off x="3352800" y="2141406"/>
              <a:ext cx="13258800" cy="67185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เพื่อการจัดทำสื่อสิ่งพิมพ์สร้างสรรค์บรรจุภัณฑ์ส่งเสริมด้านการตลาด</a:t>
              </a:r>
            </a:p>
          </p:txBody>
        </p:sp>
        <p:sp>
          <p:nvSpPr>
            <p:cNvPr id="34" name="Oval 33"/>
            <p:cNvSpPr/>
            <p:nvPr/>
          </p:nvSpPr>
          <p:spPr>
            <a:xfrm>
              <a:off x="2267497" y="2141406"/>
              <a:ext cx="735095" cy="735095"/>
            </a:xfrm>
            <a:prstGeom prst="ellipse">
              <a:avLst/>
            </a:prstGeom>
            <a:solidFill>
              <a:srgbClr val="7CEC32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altLang="ko-KR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rPr>
                <a:t>๖</a:t>
              </a:r>
              <a:endParaRPr kumimoji="0" lang="ko-KR" alt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841501" y="7215007"/>
            <a:ext cx="15466565" cy="747893"/>
            <a:chOff x="2225710" y="3030809"/>
            <a:chExt cx="14935306" cy="747893"/>
          </a:xfrm>
        </p:grpSpPr>
        <p:sp>
          <p:nvSpPr>
            <p:cNvPr id="36" name="TextBox 10"/>
            <p:cNvSpPr txBox="1"/>
            <p:nvPr/>
          </p:nvSpPr>
          <p:spPr>
            <a:xfrm>
              <a:off x="3292616" y="3030809"/>
              <a:ext cx="13868400" cy="67185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เพื่อจัดทำสื่อสิ่งพิมพ์ในโอกาสพิเศษต่าง ๆ</a:t>
              </a:r>
            </a:p>
          </p:txBody>
        </p:sp>
        <p:sp>
          <p:nvSpPr>
            <p:cNvPr id="37" name="Oval 36"/>
            <p:cNvSpPr/>
            <p:nvPr/>
          </p:nvSpPr>
          <p:spPr>
            <a:xfrm>
              <a:off x="2225710" y="3043607"/>
              <a:ext cx="735095" cy="735095"/>
            </a:xfrm>
            <a:prstGeom prst="ellipse">
              <a:avLst/>
            </a:prstGeom>
            <a:solidFill>
              <a:srgbClr val="17B6FF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altLang="ko-KR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rPr>
                <a:t>๗</a:t>
              </a:r>
              <a:endParaRPr kumimoji="0" lang="ko-KR" alt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828800" y="8066005"/>
            <a:ext cx="14295610" cy="735095"/>
            <a:chOff x="2214880" y="4576056"/>
            <a:chExt cx="13804571" cy="735095"/>
          </a:xfrm>
        </p:grpSpPr>
        <p:sp>
          <p:nvSpPr>
            <p:cNvPr id="39" name="TextBox 10"/>
            <p:cNvSpPr txBox="1"/>
            <p:nvPr/>
          </p:nvSpPr>
          <p:spPr>
            <a:xfrm>
              <a:off x="3294051" y="4576056"/>
              <a:ext cx="12725400" cy="67185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เพื่อการจัดทำคู่มือเพื่อให้ความรู้</a:t>
              </a:r>
            </a:p>
          </p:txBody>
        </p:sp>
        <p:sp>
          <p:nvSpPr>
            <p:cNvPr id="40" name="Oval 39"/>
            <p:cNvSpPr/>
            <p:nvPr/>
          </p:nvSpPr>
          <p:spPr>
            <a:xfrm>
              <a:off x="2214880" y="4576056"/>
              <a:ext cx="735095" cy="735095"/>
            </a:xfrm>
            <a:prstGeom prst="ellipse">
              <a:avLst/>
            </a:prstGeom>
            <a:solidFill>
              <a:srgbClr val="FF0000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altLang="ko-KR" sz="4000" b="1" kern="0" dirty="0">
                  <a:solidFill>
                    <a:prstClr val="white"/>
                  </a:solidFill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rPr>
                <a:t>๘</a:t>
              </a:r>
              <a:endParaRPr kumimoji="0" lang="ko-KR" alt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7" name="Freeform 7"/>
          <p:cNvSpPr/>
          <p:nvPr/>
        </p:nvSpPr>
        <p:spPr>
          <a:xfrm>
            <a:off x="1066800" y="958199"/>
            <a:ext cx="16230600" cy="8458200"/>
          </a:xfrm>
          <a:custGeom>
            <a:avLst/>
            <a:gdLst/>
            <a:ahLst/>
            <a:cxnLst/>
            <a:rect l="l" t="t" r="r" b="b"/>
            <a:pathLst>
              <a:path w="3718490" h="1754745">
                <a:moveTo>
                  <a:pt x="27966" y="0"/>
                </a:moveTo>
                <a:lnTo>
                  <a:pt x="3690524" y="0"/>
                </a:lnTo>
                <a:cubicBezTo>
                  <a:pt x="3705969" y="0"/>
                  <a:pt x="3718490" y="12521"/>
                  <a:pt x="3718490" y="27966"/>
                </a:cubicBezTo>
                <a:lnTo>
                  <a:pt x="3718490" y="1726779"/>
                </a:lnTo>
                <a:cubicBezTo>
                  <a:pt x="3718490" y="1742224"/>
                  <a:pt x="3705969" y="1754745"/>
                  <a:pt x="3690524" y="1754745"/>
                </a:cubicBezTo>
                <a:lnTo>
                  <a:pt x="27966" y="1754745"/>
                </a:lnTo>
                <a:cubicBezTo>
                  <a:pt x="12521" y="1754745"/>
                  <a:pt x="0" y="1742224"/>
                  <a:pt x="0" y="1726779"/>
                </a:cubicBezTo>
                <a:lnTo>
                  <a:pt x="0" y="27966"/>
                </a:lnTo>
                <a:cubicBezTo>
                  <a:pt x="0" y="12521"/>
                  <a:pt x="12521" y="0"/>
                  <a:pt x="27966" y="0"/>
                </a:cubicBezTo>
                <a:close/>
              </a:path>
            </a:pathLst>
          </a:custGeom>
          <a:solidFill>
            <a:srgbClr val="FFFFFF">
              <a:alpha val="84706"/>
            </a:srgbClr>
          </a:solidFill>
          <a:ln w="38100" cap="rnd">
            <a:solidFill>
              <a:srgbClr val="FFFFFF">
                <a:alpha val="84706"/>
              </a:srgbClr>
            </a:solidFill>
            <a:prstDash val="solid"/>
            <a:round/>
          </a:ln>
        </p:spPr>
      </p:sp>
      <p:sp>
        <p:nvSpPr>
          <p:cNvPr id="8" name="TextBox 8"/>
          <p:cNvSpPr txBox="1"/>
          <p:nvPr/>
        </p:nvSpPr>
        <p:spPr>
          <a:xfrm>
            <a:off x="1066800" y="774550"/>
            <a:ext cx="16230600" cy="8641849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60"/>
              </a:lnSpc>
              <a:spcBef>
                <a:spcPct val="0"/>
              </a:spcBef>
            </a:pPr>
            <a:endParaRPr/>
          </a:p>
        </p:txBody>
      </p:sp>
      <p:grpSp>
        <p:nvGrpSpPr>
          <p:cNvPr id="3" name="Group 2"/>
          <p:cNvGrpSpPr/>
          <p:nvPr/>
        </p:nvGrpSpPr>
        <p:grpSpPr>
          <a:xfrm>
            <a:off x="970374" y="394212"/>
            <a:ext cx="16250826" cy="1595874"/>
            <a:chOff x="1498598" y="2734462"/>
            <a:chExt cx="16250826" cy="1595874"/>
          </a:xfrm>
        </p:grpSpPr>
        <p:grpSp>
          <p:nvGrpSpPr>
            <p:cNvPr id="4" name="Group 3"/>
            <p:cNvGrpSpPr/>
            <p:nvPr/>
          </p:nvGrpSpPr>
          <p:grpSpPr>
            <a:xfrm>
              <a:off x="1498598" y="2734462"/>
              <a:ext cx="10307228" cy="1514205"/>
              <a:chOff x="3557403" y="2614935"/>
              <a:chExt cx="5128838" cy="914802"/>
            </a:xfrm>
          </p:grpSpPr>
          <p:sp>
            <p:nvSpPr>
              <p:cNvPr id="10" name="Rounded Rectangle 73"/>
              <p:cNvSpPr/>
              <p:nvPr/>
            </p:nvSpPr>
            <p:spPr>
              <a:xfrm>
                <a:off x="3980072" y="2913012"/>
                <a:ext cx="4706169" cy="616725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11" name="Round Same Side Corner Rectangle 16"/>
              <p:cNvSpPr/>
              <p:nvPr/>
            </p:nvSpPr>
            <p:spPr>
              <a:xfrm rot="5400000">
                <a:off x="4221785" y="2963537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-1" fmla="*/ 62682 w 170113"/>
                  <a:gd name="connsiteY0-2" fmla="*/ 0 h 779001"/>
                  <a:gd name="connsiteX1-3" fmla="*/ 107431 w 170113"/>
                  <a:gd name="connsiteY1-4" fmla="*/ 0 h 779001"/>
                  <a:gd name="connsiteX2-5" fmla="*/ 170113 w 170113"/>
                  <a:gd name="connsiteY2-6" fmla="*/ 62682 h 779001"/>
                  <a:gd name="connsiteX3-7" fmla="*/ 167803 w 170113"/>
                  <a:gd name="connsiteY3-8" fmla="*/ 696258 h 779001"/>
                  <a:gd name="connsiteX4-9" fmla="*/ 170113 w 170113"/>
                  <a:gd name="connsiteY4-10" fmla="*/ 779001 h 779001"/>
                  <a:gd name="connsiteX5-11" fmla="*/ 170113 w 170113"/>
                  <a:gd name="connsiteY5-12" fmla="*/ 779001 h 779001"/>
                  <a:gd name="connsiteX6-13" fmla="*/ 0 w 170113"/>
                  <a:gd name="connsiteY6-14" fmla="*/ 779001 h 779001"/>
                  <a:gd name="connsiteX7-15" fmla="*/ 0 w 170113"/>
                  <a:gd name="connsiteY7-16" fmla="*/ 779001 h 779001"/>
                  <a:gd name="connsiteX8-17" fmla="*/ 0 w 170113"/>
                  <a:gd name="connsiteY8-18" fmla="*/ 62682 h 779001"/>
                  <a:gd name="connsiteX9" fmla="*/ 62682 w 170113"/>
                  <a:gd name="connsiteY9" fmla="*/ 0 h 779001"/>
                  <a:gd name="connsiteX0-19" fmla="*/ 62682 w 246825"/>
                  <a:gd name="connsiteY0-20" fmla="*/ 0 h 779001"/>
                  <a:gd name="connsiteX1-21" fmla="*/ 107431 w 246825"/>
                  <a:gd name="connsiteY1-22" fmla="*/ 0 h 779001"/>
                  <a:gd name="connsiteX2-23" fmla="*/ 170113 w 246825"/>
                  <a:gd name="connsiteY2-24" fmla="*/ 62682 h 779001"/>
                  <a:gd name="connsiteX3-25" fmla="*/ 167803 w 246825"/>
                  <a:gd name="connsiteY3-26" fmla="*/ 696258 h 779001"/>
                  <a:gd name="connsiteX4-27" fmla="*/ 170113 w 246825"/>
                  <a:gd name="connsiteY4-28" fmla="*/ 779001 h 779001"/>
                  <a:gd name="connsiteX5-29" fmla="*/ 246825 w 246825"/>
                  <a:gd name="connsiteY5-30" fmla="*/ 779001 h 779001"/>
                  <a:gd name="connsiteX6-31" fmla="*/ 0 w 246825"/>
                  <a:gd name="connsiteY6-32" fmla="*/ 779001 h 779001"/>
                  <a:gd name="connsiteX7-33" fmla="*/ 0 w 246825"/>
                  <a:gd name="connsiteY7-34" fmla="*/ 779001 h 779001"/>
                  <a:gd name="connsiteX8-35" fmla="*/ 0 w 246825"/>
                  <a:gd name="connsiteY8-36" fmla="*/ 62682 h 779001"/>
                  <a:gd name="connsiteX9-37" fmla="*/ 62682 w 246825"/>
                  <a:gd name="connsiteY9-38" fmla="*/ 0 h 779001"/>
                  <a:gd name="connsiteX0-39" fmla="*/ 62682 w 246825"/>
                  <a:gd name="connsiteY0-40" fmla="*/ 0 h 779001"/>
                  <a:gd name="connsiteX1-41" fmla="*/ 107431 w 246825"/>
                  <a:gd name="connsiteY1-42" fmla="*/ 0 h 779001"/>
                  <a:gd name="connsiteX2-43" fmla="*/ 170113 w 246825"/>
                  <a:gd name="connsiteY2-44" fmla="*/ 62682 h 779001"/>
                  <a:gd name="connsiteX3-45" fmla="*/ 167803 w 246825"/>
                  <a:gd name="connsiteY3-46" fmla="*/ 696258 h 779001"/>
                  <a:gd name="connsiteX4-47" fmla="*/ 170113 w 246825"/>
                  <a:gd name="connsiteY4-48" fmla="*/ 779001 h 779001"/>
                  <a:gd name="connsiteX5-49" fmla="*/ 246825 w 246825"/>
                  <a:gd name="connsiteY5-50" fmla="*/ 772864 h 779001"/>
                  <a:gd name="connsiteX6-51" fmla="*/ 0 w 246825"/>
                  <a:gd name="connsiteY6-52" fmla="*/ 779001 h 779001"/>
                  <a:gd name="connsiteX7-53" fmla="*/ 0 w 246825"/>
                  <a:gd name="connsiteY7-54" fmla="*/ 779001 h 779001"/>
                  <a:gd name="connsiteX8-55" fmla="*/ 0 w 246825"/>
                  <a:gd name="connsiteY8-56" fmla="*/ 62682 h 779001"/>
                  <a:gd name="connsiteX9-57" fmla="*/ 62682 w 246825"/>
                  <a:gd name="connsiteY9-58" fmla="*/ 0 h 779001"/>
                  <a:gd name="connsiteX0-59" fmla="*/ 62682 w 246825"/>
                  <a:gd name="connsiteY0-60" fmla="*/ 0 h 780646"/>
                  <a:gd name="connsiteX1-61" fmla="*/ 107431 w 246825"/>
                  <a:gd name="connsiteY1-62" fmla="*/ 0 h 780646"/>
                  <a:gd name="connsiteX2-63" fmla="*/ 170113 w 246825"/>
                  <a:gd name="connsiteY2-64" fmla="*/ 62682 h 780646"/>
                  <a:gd name="connsiteX3-65" fmla="*/ 167803 w 246825"/>
                  <a:gd name="connsiteY3-66" fmla="*/ 696258 h 780646"/>
                  <a:gd name="connsiteX4-67" fmla="*/ 170113 w 246825"/>
                  <a:gd name="connsiteY4-68" fmla="*/ 779001 h 780646"/>
                  <a:gd name="connsiteX5-69" fmla="*/ 246825 w 246825"/>
                  <a:gd name="connsiteY5-70" fmla="*/ 772864 h 780646"/>
                  <a:gd name="connsiteX6-71" fmla="*/ 0 w 246825"/>
                  <a:gd name="connsiteY6-72" fmla="*/ 779001 h 780646"/>
                  <a:gd name="connsiteX7-73" fmla="*/ 0 w 246825"/>
                  <a:gd name="connsiteY7-74" fmla="*/ 779001 h 780646"/>
                  <a:gd name="connsiteX8-75" fmla="*/ 0 w 246825"/>
                  <a:gd name="connsiteY8-76" fmla="*/ 62682 h 780646"/>
                  <a:gd name="connsiteX9-77" fmla="*/ 62682 w 246825"/>
                  <a:gd name="connsiteY9-78" fmla="*/ 0 h 780646"/>
                  <a:gd name="connsiteX0-79" fmla="*/ 62682 w 246825"/>
                  <a:gd name="connsiteY0-80" fmla="*/ 0 h 781948"/>
                  <a:gd name="connsiteX1-81" fmla="*/ 107431 w 246825"/>
                  <a:gd name="connsiteY1-82" fmla="*/ 0 h 781948"/>
                  <a:gd name="connsiteX2-83" fmla="*/ 170113 w 246825"/>
                  <a:gd name="connsiteY2-84" fmla="*/ 62682 h 781948"/>
                  <a:gd name="connsiteX3-85" fmla="*/ 167803 w 246825"/>
                  <a:gd name="connsiteY3-86" fmla="*/ 696258 h 781948"/>
                  <a:gd name="connsiteX4-87" fmla="*/ 170113 w 246825"/>
                  <a:gd name="connsiteY4-88" fmla="*/ 779001 h 781948"/>
                  <a:gd name="connsiteX5-89" fmla="*/ 246825 w 246825"/>
                  <a:gd name="connsiteY5-90" fmla="*/ 772864 h 781948"/>
                  <a:gd name="connsiteX6-91" fmla="*/ 0 w 246825"/>
                  <a:gd name="connsiteY6-92" fmla="*/ 779001 h 781948"/>
                  <a:gd name="connsiteX7-93" fmla="*/ 0 w 246825"/>
                  <a:gd name="connsiteY7-94" fmla="*/ 779001 h 781948"/>
                  <a:gd name="connsiteX8-95" fmla="*/ 0 w 246825"/>
                  <a:gd name="connsiteY8-96" fmla="*/ 62682 h 781948"/>
                  <a:gd name="connsiteX9-97" fmla="*/ 62682 w 246825"/>
                  <a:gd name="connsiteY9-98" fmla="*/ 0 h 781948"/>
                  <a:gd name="connsiteX0-99" fmla="*/ 62682 w 246825"/>
                  <a:gd name="connsiteY0-100" fmla="*/ 0 h 780156"/>
                  <a:gd name="connsiteX1-101" fmla="*/ 107431 w 246825"/>
                  <a:gd name="connsiteY1-102" fmla="*/ 0 h 780156"/>
                  <a:gd name="connsiteX2-103" fmla="*/ 170113 w 246825"/>
                  <a:gd name="connsiteY2-104" fmla="*/ 62682 h 780156"/>
                  <a:gd name="connsiteX3-105" fmla="*/ 167803 w 246825"/>
                  <a:gd name="connsiteY3-106" fmla="*/ 696258 h 780156"/>
                  <a:gd name="connsiteX4-107" fmla="*/ 170116 w 246825"/>
                  <a:gd name="connsiteY4-108" fmla="*/ 772864 h 780156"/>
                  <a:gd name="connsiteX5-109" fmla="*/ 246825 w 246825"/>
                  <a:gd name="connsiteY5-110" fmla="*/ 772864 h 780156"/>
                  <a:gd name="connsiteX6-111" fmla="*/ 0 w 246825"/>
                  <a:gd name="connsiteY6-112" fmla="*/ 779001 h 780156"/>
                  <a:gd name="connsiteX7-113" fmla="*/ 0 w 246825"/>
                  <a:gd name="connsiteY7-114" fmla="*/ 779001 h 780156"/>
                  <a:gd name="connsiteX8-115" fmla="*/ 0 w 246825"/>
                  <a:gd name="connsiteY8-116" fmla="*/ 62682 h 780156"/>
                  <a:gd name="connsiteX9-117" fmla="*/ 62682 w 246825"/>
                  <a:gd name="connsiteY9-118" fmla="*/ 0 h 780156"/>
                  <a:gd name="connsiteX0-119" fmla="*/ 62682 w 246825"/>
                  <a:gd name="connsiteY0-120" fmla="*/ 0 h 780156"/>
                  <a:gd name="connsiteX1-121" fmla="*/ 107431 w 246825"/>
                  <a:gd name="connsiteY1-122" fmla="*/ 0 h 780156"/>
                  <a:gd name="connsiteX2-123" fmla="*/ 170113 w 246825"/>
                  <a:gd name="connsiteY2-124" fmla="*/ 62682 h 780156"/>
                  <a:gd name="connsiteX3-125" fmla="*/ 167803 w 246825"/>
                  <a:gd name="connsiteY3-126" fmla="*/ 696258 h 780156"/>
                  <a:gd name="connsiteX4-127" fmla="*/ 170116 w 246825"/>
                  <a:gd name="connsiteY4-128" fmla="*/ 772864 h 780156"/>
                  <a:gd name="connsiteX5-129" fmla="*/ 246825 w 246825"/>
                  <a:gd name="connsiteY5-130" fmla="*/ 772864 h 780156"/>
                  <a:gd name="connsiteX6-131" fmla="*/ 0 w 246825"/>
                  <a:gd name="connsiteY6-132" fmla="*/ 779001 h 780156"/>
                  <a:gd name="connsiteX7-133" fmla="*/ 0 w 246825"/>
                  <a:gd name="connsiteY7-134" fmla="*/ 779001 h 780156"/>
                  <a:gd name="connsiteX8-135" fmla="*/ 0 w 246825"/>
                  <a:gd name="connsiteY8-136" fmla="*/ 62682 h 780156"/>
                  <a:gd name="connsiteX9-137" fmla="*/ 62682 w 246825"/>
                  <a:gd name="connsiteY9-138" fmla="*/ 0 h 780156"/>
                  <a:gd name="connsiteX0-139" fmla="*/ 62682 w 246825"/>
                  <a:gd name="connsiteY0-140" fmla="*/ 0 h 779001"/>
                  <a:gd name="connsiteX1-141" fmla="*/ 107431 w 246825"/>
                  <a:gd name="connsiteY1-142" fmla="*/ 0 h 779001"/>
                  <a:gd name="connsiteX2-143" fmla="*/ 170113 w 246825"/>
                  <a:gd name="connsiteY2-144" fmla="*/ 62682 h 779001"/>
                  <a:gd name="connsiteX3-145" fmla="*/ 167803 w 246825"/>
                  <a:gd name="connsiteY3-146" fmla="*/ 696258 h 779001"/>
                  <a:gd name="connsiteX4-147" fmla="*/ 170119 w 246825"/>
                  <a:gd name="connsiteY4-148" fmla="*/ 751384 h 779001"/>
                  <a:gd name="connsiteX5-149" fmla="*/ 246825 w 246825"/>
                  <a:gd name="connsiteY5-150" fmla="*/ 772864 h 779001"/>
                  <a:gd name="connsiteX6-151" fmla="*/ 0 w 246825"/>
                  <a:gd name="connsiteY6-152" fmla="*/ 779001 h 779001"/>
                  <a:gd name="connsiteX7-153" fmla="*/ 0 w 246825"/>
                  <a:gd name="connsiteY7-154" fmla="*/ 779001 h 779001"/>
                  <a:gd name="connsiteX8-155" fmla="*/ 0 w 246825"/>
                  <a:gd name="connsiteY8-156" fmla="*/ 62682 h 779001"/>
                  <a:gd name="connsiteX9-157" fmla="*/ 62682 w 246825"/>
                  <a:gd name="connsiteY9-158" fmla="*/ 0 h 779001"/>
                  <a:gd name="connsiteX0-159" fmla="*/ 62682 w 251986"/>
                  <a:gd name="connsiteY0-160" fmla="*/ 0 h 779001"/>
                  <a:gd name="connsiteX1-161" fmla="*/ 107431 w 251986"/>
                  <a:gd name="connsiteY1-162" fmla="*/ 0 h 779001"/>
                  <a:gd name="connsiteX2-163" fmla="*/ 170113 w 251986"/>
                  <a:gd name="connsiteY2-164" fmla="*/ 62682 h 779001"/>
                  <a:gd name="connsiteX3-165" fmla="*/ 167803 w 251986"/>
                  <a:gd name="connsiteY3-166" fmla="*/ 696258 h 779001"/>
                  <a:gd name="connsiteX4-167" fmla="*/ 246825 w 251986"/>
                  <a:gd name="connsiteY4-168" fmla="*/ 772864 h 779001"/>
                  <a:gd name="connsiteX5-169" fmla="*/ 0 w 251986"/>
                  <a:gd name="connsiteY5-170" fmla="*/ 779001 h 779001"/>
                  <a:gd name="connsiteX6-171" fmla="*/ 0 w 251986"/>
                  <a:gd name="connsiteY6-172" fmla="*/ 779001 h 779001"/>
                  <a:gd name="connsiteX7-173" fmla="*/ 0 w 251986"/>
                  <a:gd name="connsiteY7-174" fmla="*/ 62682 h 779001"/>
                  <a:gd name="connsiteX8-175" fmla="*/ 62682 w 251986"/>
                  <a:gd name="connsiteY8-176" fmla="*/ 0 h 779001"/>
                  <a:gd name="connsiteX0-177" fmla="*/ 62682 w 252733"/>
                  <a:gd name="connsiteY0-178" fmla="*/ 0 h 779001"/>
                  <a:gd name="connsiteX1-179" fmla="*/ 107431 w 252733"/>
                  <a:gd name="connsiteY1-180" fmla="*/ 0 h 779001"/>
                  <a:gd name="connsiteX2-181" fmla="*/ 170113 w 252733"/>
                  <a:gd name="connsiteY2-182" fmla="*/ 62682 h 779001"/>
                  <a:gd name="connsiteX3-183" fmla="*/ 167803 w 252733"/>
                  <a:gd name="connsiteY3-184" fmla="*/ 696258 h 779001"/>
                  <a:gd name="connsiteX4-185" fmla="*/ 246825 w 252733"/>
                  <a:gd name="connsiteY4-186" fmla="*/ 772864 h 779001"/>
                  <a:gd name="connsiteX5-187" fmla="*/ 0 w 252733"/>
                  <a:gd name="connsiteY5-188" fmla="*/ 779001 h 779001"/>
                  <a:gd name="connsiteX6-189" fmla="*/ 0 w 252733"/>
                  <a:gd name="connsiteY6-190" fmla="*/ 779001 h 779001"/>
                  <a:gd name="connsiteX7-191" fmla="*/ 0 w 252733"/>
                  <a:gd name="connsiteY7-192" fmla="*/ 62682 h 779001"/>
                  <a:gd name="connsiteX8-193" fmla="*/ 62682 w 252733"/>
                  <a:gd name="connsiteY8-194" fmla="*/ 0 h 779001"/>
                  <a:gd name="connsiteX0-195" fmla="*/ 62682 w 252733"/>
                  <a:gd name="connsiteY0-196" fmla="*/ 0 h 779001"/>
                  <a:gd name="connsiteX1-197" fmla="*/ 107431 w 252733"/>
                  <a:gd name="connsiteY1-198" fmla="*/ 0 h 779001"/>
                  <a:gd name="connsiteX2-199" fmla="*/ 170113 w 252733"/>
                  <a:gd name="connsiteY2-200" fmla="*/ 62682 h 779001"/>
                  <a:gd name="connsiteX3-201" fmla="*/ 167803 w 252733"/>
                  <a:gd name="connsiteY3-202" fmla="*/ 696258 h 779001"/>
                  <a:gd name="connsiteX4-203" fmla="*/ 246825 w 252733"/>
                  <a:gd name="connsiteY4-204" fmla="*/ 772864 h 779001"/>
                  <a:gd name="connsiteX5-205" fmla="*/ 0 w 252733"/>
                  <a:gd name="connsiteY5-206" fmla="*/ 779001 h 779001"/>
                  <a:gd name="connsiteX6-207" fmla="*/ 0 w 252733"/>
                  <a:gd name="connsiteY6-208" fmla="*/ 779001 h 779001"/>
                  <a:gd name="connsiteX7-209" fmla="*/ 0 w 252733"/>
                  <a:gd name="connsiteY7-210" fmla="*/ 62682 h 779001"/>
                  <a:gd name="connsiteX8-211" fmla="*/ 62682 w 252733"/>
                  <a:gd name="connsiteY8-212" fmla="*/ 0 h 779001"/>
                  <a:gd name="connsiteX0-213" fmla="*/ 62682 w 254175"/>
                  <a:gd name="connsiteY0-214" fmla="*/ 0 h 779001"/>
                  <a:gd name="connsiteX1-215" fmla="*/ 107431 w 254175"/>
                  <a:gd name="connsiteY1-216" fmla="*/ 0 h 779001"/>
                  <a:gd name="connsiteX2-217" fmla="*/ 170113 w 254175"/>
                  <a:gd name="connsiteY2-218" fmla="*/ 62682 h 779001"/>
                  <a:gd name="connsiteX3-219" fmla="*/ 167803 w 254175"/>
                  <a:gd name="connsiteY3-220" fmla="*/ 696258 h 779001"/>
                  <a:gd name="connsiteX4-221" fmla="*/ 246825 w 254175"/>
                  <a:gd name="connsiteY4-222" fmla="*/ 772864 h 779001"/>
                  <a:gd name="connsiteX5-223" fmla="*/ 0 w 254175"/>
                  <a:gd name="connsiteY5-224" fmla="*/ 779001 h 779001"/>
                  <a:gd name="connsiteX6-225" fmla="*/ 0 w 254175"/>
                  <a:gd name="connsiteY6-226" fmla="*/ 779001 h 779001"/>
                  <a:gd name="connsiteX7-227" fmla="*/ 0 w 254175"/>
                  <a:gd name="connsiteY7-228" fmla="*/ 62682 h 779001"/>
                  <a:gd name="connsiteX8-229" fmla="*/ 62682 w 254175"/>
                  <a:gd name="connsiteY8-230" fmla="*/ 0 h 779001"/>
                  <a:gd name="connsiteX0-231" fmla="*/ 62682 w 252034"/>
                  <a:gd name="connsiteY0-232" fmla="*/ 0 h 779001"/>
                  <a:gd name="connsiteX1-233" fmla="*/ 107431 w 252034"/>
                  <a:gd name="connsiteY1-234" fmla="*/ 0 h 779001"/>
                  <a:gd name="connsiteX2-235" fmla="*/ 170113 w 252034"/>
                  <a:gd name="connsiteY2-236" fmla="*/ 62682 h 779001"/>
                  <a:gd name="connsiteX3-237" fmla="*/ 167803 w 252034"/>
                  <a:gd name="connsiteY3-238" fmla="*/ 696258 h 779001"/>
                  <a:gd name="connsiteX4-239" fmla="*/ 246825 w 252034"/>
                  <a:gd name="connsiteY4-240" fmla="*/ 772864 h 779001"/>
                  <a:gd name="connsiteX5-241" fmla="*/ 0 w 252034"/>
                  <a:gd name="connsiteY5-242" fmla="*/ 779001 h 779001"/>
                  <a:gd name="connsiteX6-243" fmla="*/ 0 w 252034"/>
                  <a:gd name="connsiteY6-244" fmla="*/ 779001 h 779001"/>
                  <a:gd name="connsiteX7-245" fmla="*/ 0 w 252034"/>
                  <a:gd name="connsiteY7-246" fmla="*/ 62682 h 779001"/>
                  <a:gd name="connsiteX8-247" fmla="*/ 62682 w 252034"/>
                  <a:gd name="connsiteY8-248" fmla="*/ 0 h 779001"/>
                  <a:gd name="connsiteX0-249" fmla="*/ 62682 w 255806"/>
                  <a:gd name="connsiteY0-250" fmla="*/ 0 h 779001"/>
                  <a:gd name="connsiteX1-251" fmla="*/ 107431 w 255806"/>
                  <a:gd name="connsiteY1-252" fmla="*/ 0 h 779001"/>
                  <a:gd name="connsiteX2-253" fmla="*/ 170113 w 255806"/>
                  <a:gd name="connsiteY2-254" fmla="*/ 62682 h 779001"/>
                  <a:gd name="connsiteX3-255" fmla="*/ 167803 w 255806"/>
                  <a:gd name="connsiteY3-256" fmla="*/ 696258 h 779001"/>
                  <a:gd name="connsiteX4-257" fmla="*/ 246825 w 255806"/>
                  <a:gd name="connsiteY4-258" fmla="*/ 772864 h 779001"/>
                  <a:gd name="connsiteX5-259" fmla="*/ 0 w 255806"/>
                  <a:gd name="connsiteY5-260" fmla="*/ 779001 h 779001"/>
                  <a:gd name="connsiteX6-261" fmla="*/ 0 w 255806"/>
                  <a:gd name="connsiteY6-262" fmla="*/ 779001 h 779001"/>
                  <a:gd name="connsiteX7-263" fmla="*/ 0 w 255806"/>
                  <a:gd name="connsiteY7-264" fmla="*/ 62682 h 779001"/>
                  <a:gd name="connsiteX8-265" fmla="*/ 62682 w 255806"/>
                  <a:gd name="connsiteY8-266" fmla="*/ 0 h 779001"/>
                  <a:gd name="connsiteX0-267" fmla="*/ 62682 w 260844"/>
                  <a:gd name="connsiteY0-268" fmla="*/ 0 h 779001"/>
                  <a:gd name="connsiteX1-269" fmla="*/ 107431 w 260844"/>
                  <a:gd name="connsiteY1-270" fmla="*/ 0 h 779001"/>
                  <a:gd name="connsiteX2-271" fmla="*/ 170113 w 260844"/>
                  <a:gd name="connsiteY2-272" fmla="*/ 62682 h 779001"/>
                  <a:gd name="connsiteX3-273" fmla="*/ 167803 w 260844"/>
                  <a:gd name="connsiteY3-274" fmla="*/ 696258 h 779001"/>
                  <a:gd name="connsiteX4-275" fmla="*/ 246825 w 260844"/>
                  <a:gd name="connsiteY4-276" fmla="*/ 772864 h 779001"/>
                  <a:gd name="connsiteX5-277" fmla="*/ 0 w 260844"/>
                  <a:gd name="connsiteY5-278" fmla="*/ 779001 h 779001"/>
                  <a:gd name="connsiteX6-279" fmla="*/ 0 w 260844"/>
                  <a:gd name="connsiteY6-280" fmla="*/ 779001 h 779001"/>
                  <a:gd name="connsiteX7-281" fmla="*/ 0 w 260844"/>
                  <a:gd name="connsiteY7-282" fmla="*/ 62682 h 779001"/>
                  <a:gd name="connsiteX8-283" fmla="*/ 62682 w 260844"/>
                  <a:gd name="connsiteY8-284" fmla="*/ 0 h 779001"/>
                  <a:gd name="connsiteX0-285" fmla="*/ 62682 w 263020"/>
                  <a:gd name="connsiteY0-286" fmla="*/ 0 h 779001"/>
                  <a:gd name="connsiteX1-287" fmla="*/ 107431 w 263020"/>
                  <a:gd name="connsiteY1-288" fmla="*/ 0 h 779001"/>
                  <a:gd name="connsiteX2-289" fmla="*/ 170113 w 263020"/>
                  <a:gd name="connsiteY2-290" fmla="*/ 62682 h 779001"/>
                  <a:gd name="connsiteX3-291" fmla="*/ 167803 w 263020"/>
                  <a:gd name="connsiteY3-292" fmla="*/ 696258 h 779001"/>
                  <a:gd name="connsiteX4-293" fmla="*/ 249209 w 263020"/>
                  <a:gd name="connsiteY4-294" fmla="*/ 770483 h 779001"/>
                  <a:gd name="connsiteX5-295" fmla="*/ 0 w 263020"/>
                  <a:gd name="connsiteY5-296" fmla="*/ 779001 h 779001"/>
                  <a:gd name="connsiteX6-297" fmla="*/ 0 w 263020"/>
                  <a:gd name="connsiteY6-298" fmla="*/ 779001 h 779001"/>
                  <a:gd name="connsiteX7-299" fmla="*/ 0 w 263020"/>
                  <a:gd name="connsiteY7-300" fmla="*/ 62682 h 779001"/>
                  <a:gd name="connsiteX8-301" fmla="*/ 62682 w 263020"/>
                  <a:gd name="connsiteY8-302" fmla="*/ 0 h 779001"/>
                  <a:gd name="connsiteX0-303" fmla="*/ 62682 w 258035"/>
                  <a:gd name="connsiteY0-304" fmla="*/ 0 h 779001"/>
                  <a:gd name="connsiteX1-305" fmla="*/ 107431 w 258035"/>
                  <a:gd name="connsiteY1-306" fmla="*/ 0 h 779001"/>
                  <a:gd name="connsiteX2-307" fmla="*/ 170113 w 258035"/>
                  <a:gd name="connsiteY2-308" fmla="*/ 62682 h 779001"/>
                  <a:gd name="connsiteX3-309" fmla="*/ 167803 w 258035"/>
                  <a:gd name="connsiteY3-310" fmla="*/ 696258 h 779001"/>
                  <a:gd name="connsiteX4-311" fmla="*/ 249209 w 258035"/>
                  <a:gd name="connsiteY4-312" fmla="*/ 770483 h 779001"/>
                  <a:gd name="connsiteX5-313" fmla="*/ 0 w 258035"/>
                  <a:gd name="connsiteY5-314" fmla="*/ 779001 h 779001"/>
                  <a:gd name="connsiteX6-315" fmla="*/ 0 w 258035"/>
                  <a:gd name="connsiteY6-316" fmla="*/ 779001 h 779001"/>
                  <a:gd name="connsiteX7-317" fmla="*/ 0 w 258035"/>
                  <a:gd name="connsiteY7-318" fmla="*/ 62682 h 779001"/>
                  <a:gd name="connsiteX8-319" fmla="*/ 62682 w 258035"/>
                  <a:gd name="connsiteY8-320" fmla="*/ 0 h 779001"/>
                  <a:gd name="connsiteX0-321" fmla="*/ 62682 w 244778"/>
                  <a:gd name="connsiteY0-322" fmla="*/ 0 h 779001"/>
                  <a:gd name="connsiteX1-323" fmla="*/ 107431 w 244778"/>
                  <a:gd name="connsiteY1-324" fmla="*/ 0 h 779001"/>
                  <a:gd name="connsiteX2-325" fmla="*/ 170113 w 244778"/>
                  <a:gd name="connsiteY2-326" fmla="*/ 62682 h 779001"/>
                  <a:gd name="connsiteX3-327" fmla="*/ 167803 w 244778"/>
                  <a:gd name="connsiteY3-328" fmla="*/ 696258 h 779001"/>
                  <a:gd name="connsiteX4-329" fmla="*/ 234922 w 244778"/>
                  <a:gd name="connsiteY4-330" fmla="*/ 772864 h 779001"/>
                  <a:gd name="connsiteX5-331" fmla="*/ 0 w 244778"/>
                  <a:gd name="connsiteY5-332" fmla="*/ 779001 h 779001"/>
                  <a:gd name="connsiteX6-333" fmla="*/ 0 w 244778"/>
                  <a:gd name="connsiteY6-334" fmla="*/ 779001 h 779001"/>
                  <a:gd name="connsiteX7-335" fmla="*/ 0 w 244778"/>
                  <a:gd name="connsiteY7-336" fmla="*/ 62682 h 779001"/>
                  <a:gd name="connsiteX8-337" fmla="*/ 62682 w 244778"/>
                  <a:gd name="connsiteY8-338" fmla="*/ 0 h 779001"/>
                  <a:gd name="connsiteX0-339" fmla="*/ 62682 w 235795"/>
                  <a:gd name="connsiteY0-340" fmla="*/ 0 h 779001"/>
                  <a:gd name="connsiteX1-341" fmla="*/ 107431 w 235795"/>
                  <a:gd name="connsiteY1-342" fmla="*/ 0 h 779001"/>
                  <a:gd name="connsiteX2-343" fmla="*/ 170113 w 235795"/>
                  <a:gd name="connsiteY2-344" fmla="*/ 62682 h 779001"/>
                  <a:gd name="connsiteX3-345" fmla="*/ 167803 w 235795"/>
                  <a:gd name="connsiteY3-346" fmla="*/ 696258 h 779001"/>
                  <a:gd name="connsiteX4-347" fmla="*/ 234922 w 235795"/>
                  <a:gd name="connsiteY4-348" fmla="*/ 772864 h 779001"/>
                  <a:gd name="connsiteX5-349" fmla="*/ 0 w 235795"/>
                  <a:gd name="connsiteY5-350" fmla="*/ 779001 h 779001"/>
                  <a:gd name="connsiteX6-351" fmla="*/ 0 w 235795"/>
                  <a:gd name="connsiteY6-352" fmla="*/ 779001 h 779001"/>
                  <a:gd name="connsiteX7-353" fmla="*/ 0 w 235795"/>
                  <a:gd name="connsiteY7-354" fmla="*/ 62682 h 779001"/>
                  <a:gd name="connsiteX8-355" fmla="*/ 62682 w 235795"/>
                  <a:gd name="connsiteY8-356" fmla="*/ 0 h 779001"/>
                  <a:gd name="connsiteX0-357" fmla="*/ 62682 w 257018"/>
                  <a:gd name="connsiteY0-358" fmla="*/ 0 h 779001"/>
                  <a:gd name="connsiteX1-359" fmla="*/ 107431 w 257018"/>
                  <a:gd name="connsiteY1-360" fmla="*/ 0 h 779001"/>
                  <a:gd name="connsiteX2-361" fmla="*/ 170113 w 257018"/>
                  <a:gd name="connsiteY2-362" fmla="*/ 62682 h 779001"/>
                  <a:gd name="connsiteX3-363" fmla="*/ 167803 w 257018"/>
                  <a:gd name="connsiteY3-364" fmla="*/ 696258 h 779001"/>
                  <a:gd name="connsiteX4-365" fmla="*/ 256353 w 257018"/>
                  <a:gd name="connsiteY4-366" fmla="*/ 775245 h 779001"/>
                  <a:gd name="connsiteX5-367" fmla="*/ 0 w 257018"/>
                  <a:gd name="connsiteY5-368" fmla="*/ 779001 h 779001"/>
                  <a:gd name="connsiteX6-369" fmla="*/ 0 w 257018"/>
                  <a:gd name="connsiteY6-370" fmla="*/ 779001 h 779001"/>
                  <a:gd name="connsiteX7-371" fmla="*/ 0 w 257018"/>
                  <a:gd name="connsiteY7-372" fmla="*/ 62682 h 779001"/>
                  <a:gd name="connsiteX8-373" fmla="*/ 62682 w 257018"/>
                  <a:gd name="connsiteY8-374" fmla="*/ 0 h 779001"/>
                  <a:gd name="connsiteX0-375" fmla="*/ 62682 w 256353"/>
                  <a:gd name="connsiteY0-376" fmla="*/ 0 h 779001"/>
                  <a:gd name="connsiteX1-377" fmla="*/ 107431 w 256353"/>
                  <a:gd name="connsiteY1-378" fmla="*/ 0 h 779001"/>
                  <a:gd name="connsiteX2-379" fmla="*/ 170113 w 256353"/>
                  <a:gd name="connsiteY2-380" fmla="*/ 62682 h 779001"/>
                  <a:gd name="connsiteX3-381" fmla="*/ 167803 w 256353"/>
                  <a:gd name="connsiteY3-382" fmla="*/ 696258 h 779001"/>
                  <a:gd name="connsiteX4-383" fmla="*/ 256353 w 256353"/>
                  <a:gd name="connsiteY4-384" fmla="*/ 775245 h 779001"/>
                  <a:gd name="connsiteX5-385" fmla="*/ 0 w 256353"/>
                  <a:gd name="connsiteY5-386" fmla="*/ 779001 h 779001"/>
                  <a:gd name="connsiteX6-387" fmla="*/ 0 w 256353"/>
                  <a:gd name="connsiteY6-388" fmla="*/ 779001 h 779001"/>
                  <a:gd name="connsiteX7-389" fmla="*/ 0 w 256353"/>
                  <a:gd name="connsiteY7-390" fmla="*/ 62682 h 779001"/>
                  <a:gd name="connsiteX8-391" fmla="*/ 62682 w 256353"/>
                  <a:gd name="connsiteY8-392" fmla="*/ 0 h 779001"/>
                  <a:gd name="connsiteX0-393" fmla="*/ 62682 w 256353"/>
                  <a:gd name="connsiteY0-394" fmla="*/ 0 h 779001"/>
                  <a:gd name="connsiteX1-395" fmla="*/ 107431 w 256353"/>
                  <a:gd name="connsiteY1-396" fmla="*/ 0 h 779001"/>
                  <a:gd name="connsiteX2-397" fmla="*/ 170113 w 256353"/>
                  <a:gd name="connsiteY2-398" fmla="*/ 62682 h 779001"/>
                  <a:gd name="connsiteX3-399" fmla="*/ 167803 w 256353"/>
                  <a:gd name="connsiteY3-400" fmla="*/ 696258 h 779001"/>
                  <a:gd name="connsiteX4-401" fmla="*/ 256353 w 256353"/>
                  <a:gd name="connsiteY4-402" fmla="*/ 775245 h 779001"/>
                  <a:gd name="connsiteX5-403" fmla="*/ 0 w 256353"/>
                  <a:gd name="connsiteY5-404" fmla="*/ 779001 h 779001"/>
                  <a:gd name="connsiteX6-405" fmla="*/ 0 w 256353"/>
                  <a:gd name="connsiteY6-406" fmla="*/ 779001 h 779001"/>
                  <a:gd name="connsiteX7-407" fmla="*/ 0 w 256353"/>
                  <a:gd name="connsiteY7-408" fmla="*/ 62682 h 779001"/>
                  <a:gd name="connsiteX8-409" fmla="*/ 62682 w 256353"/>
                  <a:gd name="connsiteY8-410" fmla="*/ 0 h 779001"/>
                  <a:gd name="connsiteX0-411" fmla="*/ 62682 w 256353"/>
                  <a:gd name="connsiteY0-412" fmla="*/ 0 h 779001"/>
                  <a:gd name="connsiteX1-413" fmla="*/ 107431 w 256353"/>
                  <a:gd name="connsiteY1-414" fmla="*/ 0 h 779001"/>
                  <a:gd name="connsiteX2-415" fmla="*/ 170113 w 256353"/>
                  <a:gd name="connsiteY2-416" fmla="*/ 62682 h 779001"/>
                  <a:gd name="connsiteX3-417" fmla="*/ 167803 w 256353"/>
                  <a:gd name="connsiteY3-418" fmla="*/ 696258 h 779001"/>
                  <a:gd name="connsiteX4-419" fmla="*/ 256353 w 256353"/>
                  <a:gd name="connsiteY4-420" fmla="*/ 775245 h 779001"/>
                  <a:gd name="connsiteX5-421" fmla="*/ 0 w 256353"/>
                  <a:gd name="connsiteY5-422" fmla="*/ 779001 h 779001"/>
                  <a:gd name="connsiteX6-423" fmla="*/ 0 w 256353"/>
                  <a:gd name="connsiteY6-424" fmla="*/ 779001 h 779001"/>
                  <a:gd name="connsiteX7-425" fmla="*/ 0 w 256353"/>
                  <a:gd name="connsiteY7-426" fmla="*/ 62682 h 779001"/>
                  <a:gd name="connsiteX8-427" fmla="*/ 62682 w 256353"/>
                  <a:gd name="connsiteY8-428" fmla="*/ 0 h 779001"/>
                  <a:gd name="connsiteX0-429" fmla="*/ 62682 w 256353"/>
                  <a:gd name="connsiteY0-430" fmla="*/ 0 h 779001"/>
                  <a:gd name="connsiteX1-431" fmla="*/ 107431 w 256353"/>
                  <a:gd name="connsiteY1-432" fmla="*/ 0 h 779001"/>
                  <a:gd name="connsiteX2-433" fmla="*/ 170113 w 256353"/>
                  <a:gd name="connsiteY2-434" fmla="*/ 62682 h 779001"/>
                  <a:gd name="connsiteX3-435" fmla="*/ 167803 w 256353"/>
                  <a:gd name="connsiteY3-436" fmla="*/ 681971 h 779001"/>
                  <a:gd name="connsiteX4-437" fmla="*/ 256353 w 256353"/>
                  <a:gd name="connsiteY4-438" fmla="*/ 775245 h 779001"/>
                  <a:gd name="connsiteX5-439" fmla="*/ 0 w 256353"/>
                  <a:gd name="connsiteY5-440" fmla="*/ 779001 h 779001"/>
                  <a:gd name="connsiteX6-441" fmla="*/ 0 w 256353"/>
                  <a:gd name="connsiteY6-442" fmla="*/ 779001 h 779001"/>
                  <a:gd name="connsiteX7-443" fmla="*/ 0 w 256353"/>
                  <a:gd name="connsiteY7-444" fmla="*/ 62682 h 779001"/>
                  <a:gd name="connsiteX8-445" fmla="*/ 62682 w 256353"/>
                  <a:gd name="connsiteY8-446" fmla="*/ 0 h 779001"/>
                  <a:gd name="connsiteX0-447" fmla="*/ 62682 w 258734"/>
                  <a:gd name="connsiteY0-448" fmla="*/ 0 h 779001"/>
                  <a:gd name="connsiteX1-449" fmla="*/ 107431 w 258734"/>
                  <a:gd name="connsiteY1-450" fmla="*/ 0 h 779001"/>
                  <a:gd name="connsiteX2-451" fmla="*/ 170113 w 258734"/>
                  <a:gd name="connsiteY2-452" fmla="*/ 62682 h 779001"/>
                  <a:gd name="connsiteX3-453" fmla="*/ 167803 w 258734"/>
                  <a:gd name="connsiteY3-454" fmla="*/ 681971 h 779001"/>
                  <a:gd name="connsiteX4-455" fmla="*/ 258734 w 258734"/>
                  <a:gd name="connsiteY4-456" fmla="*/ 772864 h 779001"/>
                  <a:gd name="connsiteX5-457" fmla="*/ 0 w 258734"/>
                  <a:gd name="connsiteY5-458" fmla="*/ 779001 h 779001"/>
                  <a:gd name="connsiteX6-459" fmla="*/ 0 w 258734"/>
                  <a:gd name="connsiteY6-460" fmla="*/ 779001 h 779001"/>
                  <a:gd name="connsiteX7-461" fmla="*/ 0 w 258734"/>
                  <a:gd name="connsiteY7-462" fmla="*/ 62682 h 779001"/>
                  <a:gd name="connsiteX8-463" fmla="*/ 62682 w 258734"/>
                  <a:gd name="connsiteY8-464" fmla="*/ 0 h 779001"/>
                  <a:gd name="connsiteX0-465" fmla="*/ 62682 w 258734"/>
                  <a:gd name="connsiteY0-466" fmla="*/ 0 h 779796"/>
                  <a:gd name="connsiteX1-467" fmla="*/ 107431 w 258734"/>
                  <a:gd name="connsiteY1-468" fmla="*/ 0 h 779796"/>
                  <a:gd name="connsiteX2-469" fmla="*/ 170113 w 258734"/>
                  <a:gd name="connsiteY2-470" fmla="*/ 62682 h 779796"/>
                  <a:gd name="connsiteX3-471" fmla="*/ 167803 w 258734"/>
                  <a:gd name="connsiteY3-472" fmla="*/ 681971 h 779796"/>
                  <a:gd name="connsiteX4-473" fmla="*/ 258734 w 258734"/>
                  <a:gd name="connsiteY4-474" fmla="*/ 772864 h 779796"/>
                  <a:gd name="connsiteX5-475" fmla="*/ 0 w 258734"/>
                  <a:gd name="connsiteY5-476" fmla="*/ 779001 h 779796"/>
                  <a:gd name="connsiteX6-477" fmla="*/ 0 w 258734"/>
                  <a:gd name="connsiteY6-478" fmla="*/ 779001 h 779796"/>
                  <a:gd name="connsiteX7-479" fmla="*/ 0 w 258734"/>
                  <a:gd name="connsiteY7-480" fmla="*/ 62682 h 779796"/>
                  <a:gd name="connsiteX8-481" fmla="*/ 62682 w 258734"/>
                  <a:gd name="connsiteY8-482" fmla="*/ 0 h 779796"/>
                  <a:gd name="connsiteX0-483" fmla="*/ 62682 w 258734"/>
                  <a:gd name="connsiteY0-484" fmla="*/ 0 h 780781"/>
                  <a:gd name="connsiteX1-485" fmla="*/ 107431 w 258734"/>
                  <a:gd name="connsiteY1-486" fmla="*/ 0 h 780781"/>
                  <a:gd name="connsiteX2-487" fmla="*/ 170113 w 258734"/>
                  <a:gd name="connsiteY2-488" fmla="*/ 62682 h 780781"/>
                  <a:gd name="connsiteX3-489" fmla="*/ 167803 w 258734"/>
                  <a:gd name="connsiteY3-490" fmla="*/ 681971 h 780781"/>
                  <a:gd name="connsiteX4-491" fmla="*/ 258734 w 258734"/>
                  <a:gd name="connsiteY4-492" fmla="*/ 772864 h 780781"/>
                  <a:gd name="connsiteX5-493" fmla="*/ 0 w 258734"/>
                  <a:gd name="connsiteY5-494" fmla="*/ 779001 h 780781"/>
                  <a:gd name="connsiteX6-495" fmla="*/ 0 w 258734"/>
                  <a:gd name="connsiteY6-496" fmla="*/ 779001 h 780781"/>
                  <a:gd name="connsiteX7-497" fmla="*/ 0 w 258734"/>
                  <a:gd name="connsiteY7-498" fmla="*/ 62682 h 780781"/>
                  <a:gd name="connsiteX8-499" fmla="*/ 62682 w 258734"/>
                  <a:gd name="connsiteY8-500" fmla="*/ 0 h 780781"/>
                  <a:gd name="connsiteX0-501" fmla="*/ 62682 w 258734"/>
                  <a:gd name="connsiteY0-502" fmla="*/ 0 h 780781"/>
                  <a:gd name="connsiteX1-503" fmla="*/ 107431 w 258734"/>
                  <a:gd name="connsiteY1-504" fmla="*/ 0 h 780781"/>
                  <a:gd name="connsiteX2-505" fmla="*/ 170113 w 258734"/>
                  <a:gd name="connsiteY2-506" fmla="*/ 62682 h 780781"/>
                  <a:gd name="connsiteX3-507" fmla="*/ 167803 w 258734"/>
                  <a:gd name="connsiteY3-508" fmla="*/ 681971 h 780781"/>
                  <a:gd name="connsiteX4-509" fmla="*/ 258734 w 258734"/>
                  <a:gd name="connsiteY4-510" fmla="*/ 772864 h 780781"/>
                  <a:gd name="connsiteX5-511" fmla="*/ 0 w 258734"/>
                  <a:gd name="connsiteY5-512" fmla="*/ 779001 h 780781"/>
                  <a:gd name="connsiteX6-513" fmla="*/ 0 w 258734"/>
                  <a:gd name="connsiteY6-514" fmla="*/ 779001 h 780781"/>
                  <a:gd name="connsiteX7-515" fmla="*/ 0 w 258734"/>
                  <a:gd name="connsiteY7-516" fmla="*/ 62682 h 780781"/>
                  <a:gd name="connsiteX8-517" fmla="*/ 62682 w 258734"/>
                  <a:gd name="connsiteY8-518" fmla="*/ 0 h 780781"/>
                  <a:gd name="connsiteX0-519" fmla="*/ 62682 w 258734"/>
                  <a:gd name="connsiteY0-520" fmla="*/ 0 h 779796"/>
                  <a:gd name="connsiteX1-521" fmla="*/ 107431 w 258734"/>
                  <a:gd name="connsiteY1-522" fmla="*/ 0 h 779796"/>
                  <a:gd name="connsiteX2-523" fmla="*/ 170113 w 258734"/>
                  <a:gd name="connsiteY2-524" fmla="*/ 62682 h 779796"/>
                  <a:gd name="connsiteX3-525" fmla="*/ 167803 w 258734"/>
                  <a:gd name="connsiteY3-526" fmla="*/ 681971 h 779796"/>
                  <a:gd name="connsiteX4-527" fmla="*/ 258734 w 258734"/>
                  <a:gd name="connsiteY4-528" fmla="*/ 772864 h 779796"/>
                  <a:gd name="connsiteX5-529" fmla="*/ 0 w 258734"/>
                  <a:gd name="connsiteY5-530" fmla="*/ 779001 h 779796"/>
                  <a:gd name="connsiteX6-531" fmla="*/ 0 w 258734"/>
                  <a:gd name="connsiteY6-532" fmla="*/ 779001 h 779796"/>
                  <a:gd name="connsiteX7-533" fmla="*/ 0 w 258734"/>
                  <a:gd name="connsiteY7-534" fmla="*/ 62682 h 779796"/>
                  <a:gd name="connsiteX8-535" fmla="*/ 62682 w 258734"/>
                  <a:gd name="connsiteY8-536" fmla="*/ 0 h 779796"/>
                  <a:gd name="connsiteX0-537" fmla="*/ 62682 w 258734"/>
                  <a:gd name="connsiteY0-538" fmla="*/ 0 h 779796"/>
                  <a:gd name="connsiteX1-539" fmla="*/ 107431 w 258734"/>
                  <a:gd name="connsiteY1-540" fmla="*/ 0 h 779796"/>
                  <a:gd name="connsiteX2-541" fmla="*/ 170113 w 258734"/>
                  <a:gd name="connsiteY2-542" fmla="*/ 62682 h 779796"/>
                  <a:gd name="connsiteX3-543" fmla="*/ 167803 w 258734"/>
                  <a:gd name="connsiteY3-544" fmla="*/ 681971 h 779796"/>
                  <a:gd name="connsiteX4-545" fmla="*/ 258734 w 258734"/>
                  <a:gd name="connsiteY4-546" fmla="*/ 772864 h 779796"/>
                  <a:gd name="connsiteX5-547" fmla="*/ 0 w 258734"/>
                  <a:gd name="connsiteY5-548" fmla="*/ 779001 h 779796"/>
                  <a:gd name="connsiteX6-549" fmla="*/ 0 w 258734"/>
                  <a:gd name="connsiteY6-550" fmla="*/ 779001 h 779796"/>
                  <a:gd name="connsiteX7-551" fmla="*/ 0 w 258734"/>
                  <a:gd name="connsiteY7-552" fmla="*/ 62682 h 779796"/>
                  <a:gd name="connsiteX8-553" fmla="*/ 62682 w 258734"/>
                  <a:gd name="connsiteY8-554" fmla="*/ 0 h 779796"/>
                  <a:gd name="connsiteX0-555" fmla="*/ 62682 w 258734"/>
                  <a:gd name="connsiteY0-556" fmla="*/ 0 h 779796"/>
                  <a:gd name="connsiteX1-557" fmla="*/ 107431 w 258734"/>
                  <a:gd name="connsiteY1-558" fmla="*/ 0 h 779796"/>
                  <a:gd name="connsiteX2-559" fmla="*/ 170113 w 258734"/>
                  <a:gd name="connsiteY2-560" fmla="*/ 62682 h 779796"/>
                  <a:gd name="connsiteX3-561" fmla="*/ 167803 w 258734"/>
                  <a:gd name="connsiteY3-562" fmla="*/ 681971 h 779796"/>
                  <a:gd name="connsiteX4-563" fmla="*/ 258734 w 258734"/>
                  <a:gd name="connsiteY4-564" fmla="*/ 772864 h 779796"/>
                  <a:gd name="connsiteX5-565" fmla="*/ 0 w 258734"/>
                  <a:gd name="connsiteY5-566" fmla="*/ 779001 h 779796"/>
                  <a:gd name="connsiteX6-567" fmla="*/ 0 w 258734"/>
                  <a:gd name="connsiteY6-568" fmla="*/ 779001 h 779796"/>
                  <a:gd name="connsiteX7-569" fmla="*/ 0 w 258734"/>
                  <a:gd name="connsiteY7-570" fmla="*/ 62682 h 779796"/>
                  <a:gd name="connsiteX8-571" fmla="*/ 62682 w 258734"/>
                  <a:gd name="connsiteY8-572" fmla="*/ 0 h 779796"/>
                  <a:gd name="connsiteX0-573" fmla="*/ 62682 w 258734"/>
                  <a:gd name="connsiteY0-574" fmla="*/ 0 h 779001"/>
                  <a:gd name="connsiteX1-575" fmla="*/ 107431 w 258734"/>
                  <a:gd name="connsiteY1-576" fmla="*/ 0 h 779001"/>
                  <a:gd name="connsiteX2-577" fmla="*/ 170113 w 258734"/>
                  <a:gd name="connsiteY2-578" fmla="*/ 62682 h 779001"/>
                  <a:gd name="connsiteX3-579" fmla="*/ 167803 w 258734"/>
                  <a:gd name="connsiteY3-580" fmla="*/ 681971 h 779001"/>
                  <a:gd name="connsiteX4-581" fmla="*/ 258734 w 258734"/>
                  <a:gd name="connsiteY4-582" fmla="*/ 772864 h 779001"/>
                  <a:gd name="connsiteX5-583" fmla="*/ 0 w 258734"/>
                  <a:gd name="connsiteY5-584" fmla="*/ 779001 h 779001"/>
                  <a:gd name="connsiteX6-585" fmla="*/ 0 w 258734"/>
                  <a:gd name="connsiteY6-586" fmla="*/ 779001 h 779001"/>
                  <a:gd name="connsiteX7-587" fmla="*/ 0 w 258734"/>
                  <a:gd name="connsiteY7-588" fmla="*/ 62682 h 779001"/>
                  <a:gd name="connsiteX8-589" fmla="*/ 62682 w 258734"/>
                  <a:gd name="connsiteY8-590" fmla="*/ 0 h 779001"/>
                  <a:gd name="connsiteX0-591" fmla="*/ 62682 w 258734"/>
                  <a:gd name="connsiteY0-592" fmla="*/ 0 h 779001"/>
                  <a:gd name="connsiteX1-593" fmla="*/ 107431 w 258734"/>
                  <a:gd name="connsiteY1-594" fmla="*/ 0 h 779001"/>
                  <a:gd name="connsiteX2-595" fmla="*/ 170113 w 258734"/>
                  <a:gd name="connsiteY2-596" fmla="*/ 62682 h 779001"/>
                  <a:gd name="connsiteX3-597" fmla="*/ 167803 w 258734"/>
                  <a:gd name="connsiteY3-598" fmla="*/ 681971 h 779001"/>
                  <a:gd name="connsiteX4-599" fmla="*/ 258734 w 258734"/>
                  <a:gd name="connsiteY4-600" fmla="*/ 772864 h 779001"/>
                  <a:gd name="connsiteX5-601" fmla="*/ 0 w 258734"/>
                  <a:gd name="connsiteY5-602" fmla="*/ 779001 h 779001"/>
                  <a:gd name="connsiteX6-603" fmla="*/ 0 w 258734"/>
                  <a:gd name="connsiteY6-604" fmla="*/ 779001 h 779001"/>
                  <a:gd name="connsiteX7-605" fmla="*/ 0 w 258734"/>
                  <a:gd name="connsiteY7-606" fmla="*/ 62682 h 779001"/>
                  <a:gd name="connsiteX8-607" fmla="*/ 62682 w 258734"/>
                  <a:gd name="connsiteY8-608" fmla="*/ 0 h 779001"/>
                  <a:gd name="connsiteX0-609" fmla="*/ 62682 w 258734"/>
                  <a:gd name="connsiteY0-610" fmla="*/ 0 h 779001"/>
                  <a:gd name="connsiteX1-611" fmla="*/ 107431 w 258734"/>
                  <a:gd name="connsiteY1-612" fmla="*/ 0 h 779001"/>
                  <a:gd name="connsiteX2-613" fmla="*/ 170113 w 258734"/>
                  <a:gd name="connsiteY2-614" fmla="*/ 62682 h 779001"/>
                  <a:gd name="connsiteX3-615" fmla="*/ 167803 w 258734"/>
                  <a:gd name="connsiteY3-616" fmla="*/ 681971 h 779001"/>
                  <a:gd name="connsiteX4-617" fmla="*/ 258734 w 258734"/>
                  <a:gd name="connsiteY4-618" fmla="*/ 772864 h 779001"/>
                  <a:gd name="connsiteX5-619" fmla="*/ 0 w 258734"/>
                  <a:gd name="connsiteY5-620" fmla="*/ 779001 h 779001"/>
                  <a:gd name="connsiteX6-621" fmla="*/ 0 w 258734"/>
                  <a:gd name="connsiteY6-622" fmla="*/ 779001 h 779001"/>
                  <a:gd name="connsiteX7-623" fmla="*/ 0 w 258734"/>
                  <a:gd name="connsiteY7-624" fmla="*/ 62682 h 779001"/>
                  <a:gd name="connsiteX8-625" fmla="*/ 62682 w 258734"/>
                  <a:gd name="connsiteY8-626" fmla="*/ 0 h 779001"/>
                  <a:gd name="connsiteX0-627" fmla="*/ 62682 w 258734"/>
                  <a:gd name="connsiteY0-628" fmla="*/ 0 h 779001"/>
                  <a:gd name="connsiteX1-629" fmla="*/ 107431 w 258734"/>
                  <a:gd name="connsiteY1-630" fmla="*/ 0 h 779001"/>
                  <a:gd name="connsiteX2-631" fmla="*/ 170113 w 258734"/>
                  <a:gd name="connsiteY2-632" fmla="*/ 62682 h 779001"/>
                  <a:gd name="connsiteX3-633" fmla="*/ 167803 w 258734"/>
                  <a:gd name="connsiteY3-634" fmla="*/ 681971 h 779001"/>
                  <a:gd name="connsiteX4-635" fmla="*/ 258734 w 258734"/>
                  <a:gd name="connsiteY4-636" fmla="*/ 772864 h 779001"/>
                  <a:gd name="connsiteX5-637" fmla="*/ 0 w 258734"/>
                  <a:gd name="connsiteY5-638" fmla="*/ 779001 h 779001"/>
                  <a:gd name="connsiteX6-639" fmla="*/ 0 w 258734"/>
                  <a:gd name="connsiteY6-640" fmla="*/ 779001 h 779001"/>
                  <a:gd name="connsiteX7-641" fmla="*/ 0 w 258734"/>
                  <a:gd name="connsiteY7-642" fmla="*/ 62682 h 779001"/>
                  <a:gd name="connsiteX8-643" fmla="*/ 62682 w 258734"/>
                  <a:gd name="connsiteY8-644" fmla="*/ 0 h 779001"/>
                  <a:gd name="connsiteX0-645" fmla="*/ 62682 w 258734"/>
                  <a:gd name="connsiteY0-646" fmla="*/ 0 h 779001"/>
                  <a:gd name="connsiteX1-647" fmla="*/ 107431 w 258734"/>
                  <a:gd name="connsiteY1-648" fmla="*/ 0 h 779001"/>
                  <a:gd name="connsiteX2-649" fmla="*/ 170113 w 258734"/>
                  <a:gd name="connsiteY2-650" fmla="*/ 62682 h 779001"/>
                  <a:gd name="connsiteX3-651" fmla="*/ 167803 w 258734"/>
                  <a:gd name="connsiteY3-652" fmla="*/ 681971 h 779001"/>
                  <a:gd name="connsiteX4-653" fmla="*/ 258734 w 258734"/>
                  <a:gd name="connsiteY4-654" fmla="*/ 772864 h 779001"/>
                  <a:gd name="connsiteX5-655" fmla="*/ 0 w 258734"/>
                  <a:gd name="connsiteY5-656" fmla="*/ 779001 h 779001"/>
                  <a:gd name="connsiteX6-657" fmla="*/ 0 w 258734"/>
                  <a:gd name="connsiteY6-658" fmla="*/ 779001 h 779001"/>
                  <a:gd name="connsiteX7-659" fmla="*/ 0 w 258734"/>
                  <a:gd name="connsiteY7-660" fmla="*/ 62682 h 779001"/>
                  <a:gd name="connsiteX8-661" fmla="*/ 62682 w 258734"/>
                  <a:gd name="connsiteY8-662" fmla="*/ 0 h 77900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680C3">
                      <a:lumMod val="50000"/>
                    </a:srgbClr>
                  </a:gs>
                  <a:gs pos="52000">
                    <a:srgbClr val="0680C3">
                      <a:lumMod val="90000"/>
                    </a:srgbClr>
                  </a:gs>
                  <a:gs pos="100000">
                    <a:srgbClr val="0680C3">
                      <a:lumMod val="50000"/>
                    </a:srgb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ysClr val="window" lastClr="FFFFFF">
                    <a:lumMod val="65000"/>
                    <a:alpha val="81000"/>
                  </a:sys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12" name="Rounded Rectangle 2"/>
              <p:cNvSpPr/>
              <p:nvPr/>
            </p:nvSpPr>
            <p:spPr>
              <a:xfrm>
                <a:off x="3557403" y="2614935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-1" fmla="*/ 0 w 1226205"/>
                  <a:gd name="connsiteY0-2" fmla="*/ 112749 h 654417"/>
                  <a:gd name="connsiteX1-3" fmla="*/ 112749 w 1226205"/>
                  <a:gd name="connsiteY1-4" fmla="*/ 0 h 654417"/>
                  <a:gd name="connsiteX2-5" fmla="*/ 1106757 w 1226205"/>
                  <a:gd name="connsiteY2-6" fmla="*/ 0 h 654417"/>
                  <a:gd name="connsiteX3-7" fmla="*/ 1219506 w 1226205"/>
                  <a:gd name="connsiteY3-8" fmla="*/ 112749 h 654417"/>
                  <a:gd name="connsiteX4-9" fmla="*/ 1219506 w 1226205"/>
                  <a:gd name="connsiteY4-10" fmla="*/ 513706 h 654417"/>
                  <a:gd name="connsiteX5-11" fmla="*/ 1106757 w 1226205"/>
                  <a:gd name="connsiteY5-12" fmla="*/ 626455 h 654417"/>
                  <a:gd name="connsiteX6-13" fmla="*/ 112749 w 1226205"/>
                  <a:gd name="connsiteY6-14" fmla="*/ 626455 h 654417"/>
                  <a:gd name="connsiteX7-15" fmla="*/ 0 w 1226205"/>
                  <a:gd name="connsiteY7-16" fmla="*/ 513706 h 654417"/>
                  <a:gd name="connsiteX8-17" fmla="*/ 0 w 1226205"/>
                  <a:gd name="connsiteY8-18" fmla="*/ 112749 h 654417"/>
                  <a:gd name="connsiteX0-19" fmla="*/ 0 w 1255135"/>
                  <a:gd name="connsiteY0-20" fmla="*/ 112749 h 661463"/>
                  <a:gd name="connsiteX1-21" fmla="*/ 112749 w 1255135"/>
                  <a:gd name="connsiteY1-22" fmla="*/ 0 h 661463"/>
                  <a:gd name="connsiteX2-23" fmla="*/ 1106757 w 1255135"/>
                  <a:gd name="connsiteY2-24" fmla="*/ 0 h 661463"/>
                  <a:gd name="connsiteX3-25" fmla="*/ 1219506 w 1255135"/>
                  <a:gd name="connsiteY3-26" fmla="*/ 112749 h 661463"/>
                  <a:gd name="connsiteX4-27" fmla="*/ 1219506 w 1255135"/>
                  <a:gd name="connsiteY4-28" fmla="*/ 513706 h 661463"/>
                  <a:gd name="connsiteX5-29" fmla="*/ 1106757 w 1255135"/>
                  <a:gd name="connsiteY5-30" fmla="*/ 626455 h 661463"/>
                  <a:gd name="connsiteX6-31" fmla="*/ 112749 w 1255135"/>
                  <a:gd name="connsiteY6-32" fmla="*/ 626455 h 661463"/>
                  <a:gd name="connsiteX7-33" fmla="*/ 0 w 1255135"/>
                  <a:gd name="connsiteY7-34" fmla="*/ 513706 h 661463"/>
                  <a:gd name="connsiteX8-35" fmla="*/ 0 w 1255135"/>
                  <a:gd name="connsiteY8-36" fmla="*/ 112749 h 661463"/>
                  <a:gd name="connsiteX0-37" fmla="*/ 0 w 1237115"/>
                  <a:gd name="connsiteY0-38" fmla="*/ 112749 h 680013"/>
                  <a:gd name="connsiteX1-39" fmla="*/ 112749 w 1237115"/>
                  <a:gd name="connsiteY1-40" fmla="*/ 0 h 680013"/>
                  <a:gd name="connsiteX2-41" fmla="*/ 1106757 w 1237115"/>
                  <a:gd name="connsiteY2-42" fmla="*/ 0 h 680013"/>
                  <a:gd name="connsiteX3-43" fmla="*/ 1219506 w 1237115"/>
                  <a:gd name="connsiteY3-44" fmla="*/ 112749 h 680013"/>
                  <a:gd name="connsiteX4-45" fmla="*/ 1219506 w 1237115"/>
                  <a:gd name="connsiteY4-46" fmla="*/ 513706 h 680013"/>
                  <a:gd name="connsiteX5-47" fmla="*/ 1106757 w 1237115"/>
                  <a:gd name="connsiteY5-48" fmla="*/ 626455 h 680013"/>
                  <a:gd name="connsiteX6-49" fmla="*/ 112749 w 1237115"/>
                  <a:gd name="connsiteY6-50" fmla="*/ 626455 h 680013"/>
                  <a:gd name="connsiteX7-51" fmla="*/ 0 w 1237115"/>
                  <a:gd name="connsiteY7-52" fmla="*/ 513706 h 680013"/>
                  <a:gd name="connsiteX8-53" fmla="*/ 0 w 1237115"/>
                  <a:gd name="connsiteY8-54" fmla="*/ 112749 h 680013"/>
                  <a:gd name="connsiteX0-55" fmla="*/ 0 w 1232616"/>
                  <a:gd name="connsiteY0-56" fmla="*/ 112749 h 687313"/>
                  <a:gd name="connsiteX1-57" fmla="*/ 112749 w 1232616"/>
                  <a:gd name="connsiteY1-58" fmla="*/ 0 h 687313"/>
                  <a:gd name="connsiteX2-59" fmla="*/ 1106757 w 1232616"/>
                  <a:gd name="connsiteY2-60" fmla="*/ 0 h 687313"/>
                  <a:gd name="connsiteX3-61" fmla="*/ 1219506 w 1232616"/>
                  <a:gd name="connsiteY3-62" fmla="*/ 112749 h 687313"/>
                  <a:gd name="connsiteX4-63" fmla="*/ 1219506 w 1232616"/>
                  <a:gd name="connsiteY4-64" fmla="*/ 513706 h 687313"/>
                  <a:gd name="connsiteX5-65" fmla="*/ 1106757 w 1232616"/>
                  <a:gd name="connsiteY5-66" fmla="*/ 626455 h 687313"/>
                  <a:gd name="connsiteX6-67" fmla="*/ 112749 w 1232616"/>
                  <a:gd name="connsiteY6-68" fmla="*/ 626455 h 687313"/>
                  <a:gd name="connsiteX7-69" fmla="*/ 0 w 1232616"/>
                  <a:gd name="connsiteY7-70" fmla="*/ 513706 h 687313"/>
                  <a:gd name="connsiteX8-71" fmla="*/ 0 w 1232616"/>
                  <a:gd name="connsiteY8-72" fmla="*/ 112749 h 687313"/>
                  <a:gd name="connsiteX0-73" fmla="*/ 0 w 1221165"/>
                  <a:gd name="connsiteY0-74" fmla="*/ 112749 h 687313"/>
                  <a:gd name="connsiteX1-75" fmla="*/ 112749 w 1221165"/>
                  <a:gd name="connsiteY1-76" fmla="*/ 0 h 687313"/>
                  <a:gd name="connsiteX2-77" fmla="*/ 1106757 w 1221165"/>
                  <a:gd name="connsiteY2-78" fmla="*/ 0 h 687313"/>
                  <a:gd name="connsiteX3-79" fmla="*/ 1219506 w 1221165"/>
                  <a:gd name="connsiteY3-80" fmla="*/ 112749 h 687313"/>
                  <a:gd name="connsiteX4-81" fmla="*/ 1219506 w 1221165"/>
                  <a:gd name="connsiteY4-82" fmla="*/ 513706 h 687313"/>
                  <a:gd name="connsiteX5-83" fmla="*/ 1106757 w 1221165"/>
                  <a:gd name="connsiteY5-84" fmla="*/ 626455 h 687313"/>
                  <a:gd name="connsiteX6-85" fmla="*/ 112749 w 1221165"/>
                  <a:gd name="connsiteY6-86" fmla="*/ 626455 h 687313"/>
                  <a:gd name="connsiteX7-87" fmla="*/ 0 w 1221165"/>
                  <a:gd name="connsiteY7-88" fmla="*/ 513706 h 687313"/>
                  <a:gd name="connsiteX8-89" fmla="*/ 0 w 1221165"/>
                  <a:gd name="connsiteY8-90" fmla="*/ 112749 h 687313"/>
                  <a:gd name="connsiteX0-91" fmla="*/ 0 w 1234996"/>
                  <a:gd name="connsiteY0-92" fmla="*/ 112749 h 676420"/>
                  <a:gd name="connsiteX1-93" fmla="*/ 112749 w 1234996"/>
                  <a:gd name="connsiteY1-94" fmla="*/ 0 h 676420"/>
                  <a:gd name="connsiteX2-95" fmla="*/ 1106757 w 1234996"/>
                  <a:gd name="connsiteY2-96" fmla="*/ 0 h 676420"/>
                  <a:gd name="connsiteX3-97" fmla="*/ 1219506 w 1234996"/>
                  <a:gd name="connsiteY3-98" fmla="*/ 112749 h 676420"/>
                  <a:gd name="connsiteX4-99" fmla="*/ 1219506 w 1234996"/>
                  <a:gd name="connsiteY4-100" fmla="*/ 513706 h 676420"/>
                  <a:gd name="connsiteX5-101" fmla="*/ 1106757 w 1234996"/>
                  <a:gd name="connsiteY5-102" fmla="*/ 626455 h 676420"/>
                  <a:gd name="connsiteX6-103" fmla="*/ 112749 w 1234996"/>
                  <a:gd name="connsiteY6-104" fmla="*/ 626455 h 676420"/>
                  <a:gd name="connsiteX7-105" fmla="*/ 0 w 1234996"/>
                  <a:gd name="connsiteY7-106" fmla="*/ 513706 h 676420"/>
                  <a:gd name="connsiteX8-107" fmla="*/ 0 w 1234996"/>
                  <a:gd name="connsiteY8-108" fmla="*/ 112749 h 676420"/>
                  <a:gd name="connsiteX0-109" fmla="*/ 0 w 1232419"/>
                  <a:gd name="connsiteY0-110" fmla="*/ 112749 h 669377"/>
                  <a:gd name="connsiteX1-111" fmla="*/ 112749 w 1232419"/>
                  <a:gd name="connsiteY1-112" fmla="*/ 0 h 669377"/>
                  <a:gd name="connsiteX2-113" fmla="*/ 1106757 w 1232419"/>
                  <a:gd name="connsiteY2-114" fmla="*/ 0 h 669377"/>
                  <a:gd name="connsiteX3-115" fmla="*/ 1219506 w 1232419"/>
                  <a:gd name="connsiteY3-116" fmla="*/ 112749 h 669377"/>
                  <a:gd name="connsiteX4-117" fmla="*/ 1219506 w 1232419"/>
                  <a:gd name="connsiteY4-118" fmla="*/ 513706 h 669377"/>
                  <a:gd name="connsiteX5-119" fmla="*/ 1106757 w 1232419"/>
                  <a:gd name="connsiteY5-120" fmla="*/ 626455 h 669377"/>
                  <a:gd name="connsiteX6-121" fmla="*/ 112749 w 1232419"/>
                  <a:gd name="connsiteY6-122" fmla="*/ 626455 h 669377"/>
                  <a:gd name="connsiteX7-123" fmla="*/ 0 w 1232419"/>
                  <a:gd name="connsiteY7-124" fmla="*/ 513706 h 669377"/>
                  <a:gd name="connsiteX8-125" fmla="*/ 0 w 1232419"/>
                  <a:gd name="connsiteY8-126" fmla="*/ 112749 h 669377"/>
                  <a:gd name="connsiteX0-127" fmla="*/ 0 w 1234407"/>
                  <a:gd name="connsiteY0-128" fmla="*/ 112749 h 678741"/>
                  <a:gd name="connsiteX1-129" fmla="*/ 112749 w 1234407"/>
                  <a:gd name="connsiteY1-130" fmla="*/ 0 h 678741"/>
                  <a:gd name="connsiteX2-131" fmla="*/ 1106757 w 1234407"/>
                  <a:gd name="connsiteY2-132" fmla="*/ 0 h 678741"/>
                  <a:gd name="connsiteX3-133" fmla="*/ 1219506 w 1234407"/>
                  <a:gd name="connsiteY3-134" fmla="*/ 112749 h 678741"/>
                  <a:gd name="connsiteX4-135" fmla="*/ 1219506 w 1234407"/>
                  <a:gd name="connsiteY4-136" fmla="*/ 513706 h 678741"/>
                  <a:gd name="connsiteX5-137" fmla="*/ 1106757 w 1234407"/>
                  <a:gd name="connsiteY5-138" fmla="*/ 626455 h 678741"/>
                  <a:gd name="connsiteX6-139" fmla="*/ 112749 w 1234407"/>
                  <a:gd name="connsiteY6-140" fmla="*/ 626455 h 678741"/>
                  <a:gd name="connsiteX7-141" fmla="*/ 0 w 1234407"/>
                  <a:gd name="connsiteY7-142" fmla="*/ 513706 h 678741"/>
                  <a:gd name="connsiteX8-143" fmla="*/ 0 w 1234407"/>
                  <a:gd name="connsiteY8-144" fmla="*/ 112749 h 678741"/>
                  <a:gd name="connsiteX0-145" fmla="*/ 0 w 1234407"/>
                  <a:gd name="connsiteY0-146" fmla="*/ 112749 h 686635"/>
                  <a:gd name="connsiteX1-147" fmla="*/ 112749 w 1234407"/>
                  <a:gd name="connsiteY1-148" fmla="*/ 0 h 686635"/>
                  <a:gd name="connsiteX2-149" fmla="*/ 1106757 w 1234407"/>
                  <a:gd name="connsiteY2-150" fmla="*/ 0 h 686635"/>
                  <a:gd name="connsiteX3-151" fmla="*/ 1219506 w 1234407"/>
                  <a:gd name="connsiteY3-152" fmla="*/ 112749 h 686635"/>
                  <a:gd name="connsiteX4-153" fmla="*/ 1219506 w 1234407"/>
                  <a:gd name="connsiteY4-154" fmla="*/ 513706 h 686635"/>
                  <a:gd name="connsiteX5-155" fmla="*/ 1106757 w 1234407"/>
                  <a:gd name="connsiteY5-156" fmla="*/ 626455 h 686635"/>
                  <a:gd name="connsiteX6-157" fmla="*/ 112749 w 1234407"/>
                  <a:gd name="connsiteY6-158" fmla="*/ 626455 h 686635"/>
                  <a:gd name="connsiteX7-159" fmla="*/ 0 w 1234407"/>
                  <a:gd name="connsiteY7-160" fmla="*/ 513706 h 686635"/>
                  <a:gd name="connsiteX8-161" fmla="*/ 0 w 1234407"/>
                  <a:gd name="connsiteY8-162" fmla="*/ 112749 h 686635"/>
                  <a:gd name="connsiteX0-163" fmla="*/ 0 w 1226959"/>
                  <a:gd name="connsiteY0-164" fmla="*/ 112749 h 666939"/>
                  <a:gd name="connsiteX1-165" fmla="*/ 112749 w 1226959"/>
                  <a:gd name="connsiteY1-166" fmla="*/ 0 h 666939"/>
                  <a:gd name="connsiteX2-167" fmla="*/ 1106757 w 1226959"/>
                  <a:gd name="connsiteY2-168" fmla="*/ 0 h 666939"/>
                  <a:gd name="connsiteX3-169" fmla="*/ 1219506 w 1226959"/>
                  <a:gd name="connsiteY3-170" fmla="*/ 112749 h 666939"/>
                  <a:gd name="connsiteX4-171" fmla="*/ 1219506 w 1226959"/>
                  <a:gd name="connsiteY4-172" fmla="*/ 513706 h 666939"/>
                  <a:gd name="connsiteX5-173" fmla="*/ 1106757 w 1226959"/>
                  <a:gd name="connsiteY5-174" fmla="*/ 626455 h 666939"/>
                  <a:gd name="connsiteX6-175" fmla="*/ 112749 w 1226959"/>
                  <a:gd name="connsiteY6-176" fmla="*/ 626455 h 666939"/>
                  <a:gd name="connsiteX7-177" fmla="*/ 0 w 1226959"/>
                  <a:gd name="connsiteY7-178" fmla="*/ 513706 h 666939"/>
                  <a:gd name="connsiteX8-179" fmla="*/ 0 w 1226959"/>
                  <a:gd name="connsiteY8-180" fmla="*/ 112749 h 66693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680C3"/>
                  </a:gs>
                  <a:gs pos="91000">
                    <a:srgbClr val="0680C3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</p:grpSp>
        <p:sp>
          <p:nvSpPr>
            <p:cNvPr id="5" name="TextBox 14"/>
            <p:cNvSpPr txBox="1"/>
            <p:nvPr/>
          </p:nvSpPr>
          <p:spPr>
            <a:xfrm>
              <a:off x="4041438" y="2872245"/>
              <a:ext cx="13707986" cy="14580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3020"/>
                </a:lnSpc>
              </a:pPr>
              <a:r>
                <a:rPr lang="th-TH" sz="5400" dirty="0">
                  <a:solidFill>
                    <a:srgbClr val="0070C0"/>
                  </a:solidFill>
                  <a:latin typeface="Opun Mai Bold" charset="-34"/>
                  <a:ea typeface="Chau Philomene"/>
                  <a:cs typeface="Opun Mai Bold" charset="-34"/>
                  <a:sym typeface="Chau Philomene"/>
                </a:rPr>
                <a:t>ประเภทของสื่อสิ่งพิมพ์</a:t>
              </a:r>
            </a:p>
          </p:txBody>
        </p:sp>
        <p:sp>
          <p:nvSpPr>
            <p:cNvPr id="9" name="TextBox 57"/>
            <p:cNvSpPr txBox="1"/>
            <p:nvPr/>
          </p:nvSpPr>
          <p:spPr>
            <a:xfrm>
              <a:off x="2659389" y="3015376"/>
              <a:ext cx="908989" cy="8869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6285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๒</a:t>
              </a:r>
              <a:r>
                <a:rPr kumimoji="0" lang="en-US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.</a:t>
              </a:r>
            </a:p>
          </p:txBody>
        </p:sp>
      </p:grpSp>
      <p:grpSp>
        <p:nvGrpSpPr>
          <p:cNvPr id="180" name="Group 179"/>
          <p:cNvGrpSpPr/>
          <p:nvPr/>
        </p:nvGrpSpPr>
        <p:grpSpPr>
          <a:xfrm>
            <a:off x="6019800" y="2243716"/>
            <a:ext cx="5899491" cy="5921574"/>
            <a:chOff x="5774830" y="2808633"/>
            <a:chExt cx="6128091" cy="6151030"/>
          </a:xfrm>
        </p:grpSpPr>
        <p:grpSp>
          <p:nvGrpSpPr>
            <p:cNvPr id="179" name="Group 178"/>
            <p:cNvGrpSpPr/>
            <p:nvPr/>
          </p:nvGrpSpPr>
          <p:grpSpPr>
            <a:xfrm>
              <a:off x="5781370" y="2808633"/>
              <a:ext cx="6121551" cy="6121550"/>
              <a:chOff x="5781370" y="2808633"/>
              <a:chExt cx="6121551" cy="6121550"/>
            </a:xfrm>
          </p:grpSpPr>
          <p:grpSp>
            <p:nvGrpSpPr>
              <p:cNvPr id="166" name="Group 165"/>
              <p:cNvGrpSpPr/>
              <p:nvPr/>
            </p:nvGrpSpPr>
            <p:grpSpPr>
              <a:xfrm>
                <a:off x="6019800" y="3247622"/>
                <a:ext cx="5777710" cy="5250475"/>
                <a:chOff x="835318" y="2731444"/>
                <a:chExt cx="6311110" cy="5735200"/>
              </a:xfrm>
            </p:grpSpPr>
            <p:grpSp>
              <p:nvGrpSpPr>
                <p:cNvPr id="167" name="Group 166"/>
                <p:cNvGrpSpPr/>
                <p:nvPr/>
              </p:nvGrpSpPr>
              <p:grpSpPr>
                <a:xfrm>
                  <a:off x="835318" y="2731444"/>
                  <a:ext cx="6311110" cy="5735200"/>
                  <a:chOff x="9840991" y="5864027"/>
                  <a:chExt cx="2253506" cy="2047866"/>
                </a:xfrm>
              </p:grpSpPr>
              <p:sp>
                <p:nvSpPr>
                  <p:cNvPr id="169" name="타원 4"/>
                  <p:cNvSpPr/>
                  <p:nvPr/>
                </p:nvSpPr>
                <p:spPr>
                  <a:xfrm>
                    <a:off x="9920438" y="5869161"/>
                    <a:ext cx="2042731" cy="204273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4F81BD">
                          <a:shade val="51000"/>
                          <a:satMod val="130000"/>
                        </a:srgbClr>
                      </a:gs>
                      <a:gs pos="80000">
                        <a:srgbClr val="4F81BD">
                          <a:shade val="93000"/>
                          <a:satMod val="130000"/>
                        </a:srgbClr>
                      </a:gs>
                      <a:gs pos="100000">
                        <a:srgbClr val="4F81BD">
                          <a:shade val="94000"/>
                          <a:satMod val="135000"/>
                        </a:srgbClr>
                      </a:gs>
                    </a:gsLst>
                    <a:lin ang="16200000" scaled="0"/>
                  </a:gradFill>
                  <a:ln w="9525" cap="flat" cmpd="sng" algn="ctr">
                    <a:solidFill>
                      <a:srgbClr val="4F81BD">
                        <a:shade val="95000"/>
                        <a:satMod val="105000"/>
                      </a:srgbClr>
                    </a:solidFill>
                    <a:prstDash val="solid"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  <a:reflection blurRad="6350" stA="52000" endA="300" endPos="35000" dir="5400000" sy="-100000" algn="bl" rotWithShape="0"/>
                  </a:effectLst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ko-KR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algun Gothic" panose="020B0503020000020004" pitchFamily="34" charset="-127"/>
                      <a:cs typeface="Arial" panose="020B0604020202020204" pitchFamily="34" charset="0"/>
                    </a:endParaRPr>
                  </a:p>
                </p:txBody>
              </p:sp>
              <p:grpSp>
                <p:nvGrpSpPr>
                  <p:cNvPr id="170" name="그룹 60"/>
                  <p:cNvGrpSpPr/>
                  <p:nvPr/>
                </p:nvGrpSpPr>
                <p:grpSpPr>
                  <a:xfrm>
                    <a:off x="9840991" y="5864027"/>
                    <a:ext cx="2253506" cy="2042732"/>
                    <a:chOff x="5075123" y="3442121"/>
                    <a:chExt cx="2481953" cy="2249809"/>
                  </a:xfrm>
                </p:grpSpPr>
                <p:sp>
                  <p:nvSpPr>
                    <p:cNvPr id="171" name="타원 12"/>
                    <p:cNvSpPr/>
                    <p:nvPr/>
                  </p:nvSpPr>
                  <p:spPr>
                    <a:xfrm>
                      <a:off x="5159815" y="3442121"/>
                      <a:ext cx="2249809" cy="2249809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ysClr val="window" lastClr="FFFFFF">
                            <a:alpha val="0"/>
                          </a:sysClr>
                        </a:gs>
                        <a:gs pos="65000">
                          <a:sysClr val="window" lastClr="FFFFFF">
                            <a:alpha val="0"/>
                          </a:sysClr>
                        </a:gs>
                        <a:gs pos="74000">
                          <a:sysClr val="window" lastClr="FFFFFF"/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 cap="flat" cmpd="sng" algn="ctr">
                      <a:solidFill>
                        <a:sysClr val="window" lastClr="FFFFFF">
                          <a:alpha val="25000"/>
                        </a:sysClr>
                      </a:solidFill>
                      <a:prstDash val="solid"/>
                    </a:ln>
                    <a:effectLst>
                      <a:outerShdw blurRad="40000" dist="23000" dir="5400000" rotWithShape="0">
                        <a:srgbClr val="000000">
                          <a:alpha val="35000"/>
                        </a:srgbClr>
                      </a:outerShdw>
                    </a:effectLst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ko-KR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72" name="Oval 26"/>
                    <p:cNvSpPr>
                      <a:spLocks noChangeAspect="1" noChangeArrowheads="1"/>
                    </p:cNvSpPr>
                    <p:nvPr/>
                  </p:nvSpPr>
                  <p:spPr bwMode="auto">
                    <a:xfrm rot="18900000">
                      <a:off x="5075123" y="3760891"/>
                      <a:ext cx="1550533" cy="831479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ysClr val="window" lastClr="FFFFFF">
                            <a:alpha val="33000"/>
                          </a:sysClr>
                        </a:gs>
                        <a:gs pos="100000">
                          <a:sysClr val="window" lastClr="FFFFFF">
                            <a:gamma/>
                            <a:shade val="46275"/>
                            <a:invGamma/>
                            <a:alpha val="0"/>
                          </a:sysClr>
                        </a:gs>
                      </a:gsLst>
                      <a:lin ang="5400000" scaled="1"/>
                    </a:gradFill>
                    <a:ln w="38100">
                      <a:noFill/>
                      <a:round/>
                    </a:ln>
                    <a:effectLst/>
                  </p:spPr>
                  <p:txBody>
                    <a:bodyPr wrap="none" anchor="ctr"/>
                    <a:lstStyle/>
                    <a:p>
                      <a:pPr marL="0" marR="0" lvl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ko-KR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73" name="Oval 28"/>
                    <p:cNvSpPr>
                      <a:spLocks noChangeArrowheads="1"/>
                    </p:cNvSpPr>
                    <p:nvPr/>
                  </p:nvSpPr>
                  <p:spPr bwMode="auto">
                    <a:xfrm flipH="1">
                      <a:off x="5386741" y="3670248"/>
                      <a:ext cx="713227" cy="639276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ysClr val="window" lastClr="FFFFFF">
                            <a:alpha val="65000"/>
                          </a:sysClr>
                        </a:gs>
                        <a:gs pos="100000">
                          <a:srgbClr val="67ABF5">
                            <a:alpha val="0"/>
                          </a:srgbClr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noFill/>
                      <a:round/>
                    </a:ln>
                  </p:spPr>
                  <p:txBody>
                    <a:bodyPr wrap="none" anchor="ctr"/>
                    <a:lstStyle/>
                    <a:p>
                      <a:pPr marL="0" marR="0" lvl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ko-KR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74" name="자유형 15"/>
                    <p:cNvSpPr/>
                    <p:nvPr/>
                  </p:nvSpPr>
                  <p:spPr>
                    <a:xfrm rot="5398342">
                      <a:off x="5955277" y="3558568"/>
                      <a:ext cx="1424934" cy="1382488"/>
                    </a:xfrm>
                    <a:custGeom>
                      <a:avLst/>
                      <a:gdLst>
                        <a:gd name="connsiteX0" fmla="*/ 0 w 1800225"/>
                        <a:gd name="connsiteY0" fmla="*/ 1285875 h 1409700"/>
                        <a:gd name="connsiteX1" fmla="*/ 723900 w 1800225"/>
                        <a:gd name="connsiteY1" fmla="*/ 1409700 h 1409700"/>
                        <a:gd name="connsiteX2" fmla="*/ 1800225 w 1800225"/>
                        <a:gd name="connsiteY2" fmla="*/ 428625 h 1409700"/>
                        <a:gd name="connsiteX3" fmla="*/ 1323975 w 1800225"/>
                        <a:gd name="connsiteY3" fmla="*/ 0 h 1409700"/>
                        <a:gd name="connsiteX4" fmla="*/ 342900 w 1800225"/>
                        <a:gd name="connsiteY4" fmla="*/ 419100 h 1409700"/>
                        <a:gd name="connsiteX5" fmla="*/ 0 w 1800225"/>
                        <a:gd name="connsiteY5" fmla="*/ 1285875 h 1409700"/>
                        <a:gd name="connsiteX0-1" fmla="*/ 63500 w 1863725"/>
                        <a:gd name="connsiteY0-2" fmla="*/ 1287462 h 1411287"/>
                        <a:gd name="connsiteX1-3" fmla="*/ 787400 w 1863725"/>
                        <a:gd name="connsiteY1-4" fmla="*/ 1411287 h 1411287"/>
                        <a:gd name="connsiteX2-5" fmla="*/ 1863725 w 1863725"/>
                        <a:gd name="connsiteY2-6" fmla="*/ 430212 h 1411287"/>
                        <a:gd name="connsiteX3-7" fmla="*/ 1387475 w 1863725"/>
                        <a:gd name="connsiteY3-8" fmla="*/ 1587 h 1411287"/>
                        <a:gd name="connsiteX4-9" fmla="*/ 406400 w 1863725"/>
                        <a:gd name="connsiteY4-10" fmla="*/ 420687 h 1411287"/>
                        <a:gd name="connsiteX5-11" fmla="*/ 63500 w 1863725"/>
                        <a:gd name="connsiteY5-12" fmla="*/ 1287462 h 1411287"/>
                        <a:gd name="connsiteX0-13" fmla="*/ 63500 w 1963738"/>
                        <a:gd name="connsiteY0-14" fmla="*/ 1287462 h 1411287"/>
                        <a:gd name="connsiteX1-15" fmla="*/ 787400 w 1963738"/>
                        <a:gd name="connsiteY1-16" fmla="*/ 1411287 h 1411287"/>
                        <a:gd name="connsiteX2-17" fmla="*/ 1863725 w 1963738"/>
                        <a:gd name="connsiteY2-18" fmla="*/ 430212 h 1411287"/>
                        <a:gd name="connsiteX3-19" fmla="*/ 1387475 w 1963738"/>
                        <a:gd name="connsiteY3-20" fmla="*/ 1587 h 1411287"/>
                        <a:gd name="connsiteX4-21" fmla="*/ 406400 w 1963738"/>
                        <a:gd name="connsiteY4-22" fmla="*/ 420687 h 1411287"/>
                        <a:gd name="connsiteX5-23" fmla="*/ 63500 w 1963738"/>
                        <a:gd name="connsiteY5-24" fmla="*/ 1287462 h 1411287"/>
                        <a:gd name="connsiteX0-25" fmla="*/ 63500 w 1963738"/>
                        <a:gd name="connsiteY0-26" fmla="*/ 1287462 h 1554162"/>
                        <a:gd name="connsiteX1-27" fmla="*/ 787400 w 1963738"/>
                        <a:gd name="connsiteY1-28" fmla="*/ 1411287 h 1554162"/>
                        <a:gd name="connsiteX2-29" fmla="*/ 1863725 w 1963738"/>
                        <a:gd name="connsiteY2-30" fmla="*/ 430212 h 1554162"/>
                        <a:gd name="connsiteX3-31" fmla="*/ 1387475 w 1963738"/>
                        <a:gd name="connsiteY3-32" fmla="*/ 1587 h 1554162"/>
                        <a:gd name="connsiteX4-33" fmla="*/ 406400 w 1963738"/>
                        <a:gd name="connsiteY4-34" fmla="*/ 420687 h 1554162"/>
                        <a:gd name="connsiteX5-35" fmla="*/ 63500 w 1963738"/>
                        <a:gd name="connsiteY5-36" fmla="*/ 1287462 h 1554162"/>
                        <a:gd name="connsiteX0-37" fmla="*/ 63500 w 1963738"/>
                        <a:gd name="connsiteY0-38" fmla="*/ 1287462 h 1554162"/>
                        <a:gd name="connsiteX1-39" fmla="*/ 787400 w 1963738"/>
                        <a:gd name="connsiteY1-40" fmla="*/ 1411287 h 1554162"/>
                        <a:gd name="connsiteX2-41" fmla="*/ 1863725 w 1963738"/>
                        <a:gd name="connsiteY2-42" fmla="*/ 430212 h 1554162"/>
                        <a:gd name="connsiteX3-43" fmla="*/ 1387475 w 1963738"/>
                        <a:gd name="connsiteY3-44" fmla="*/ 1587 h 1554162"/>
                        <a:gd name="connsiteX4-45" fmla="*/ 406400 w 1963738"/>
                        <a:gd name="connsiteY4-46" fmla="*/ 420687 h 1554162"/>
                        <a:gd name="connsiteX5-47" fmla="*/ 63500 w 1963738"/>
                        <a:gd name="connsiteY5-48" fmla="*/ 1287462 h 1554162"/>
                        <a:gd name="connsiteX0-49" fmla="*/ 63500 w 1963738"/>
                        <a:gd name="connsiteY0-50" fmla="*/ 1287462 h 1554162"/>
                        <a:gd name="connsiteX1-51" fmla="*/ 787400 w 1963738"/>
                        <a:gd name="connsiteY1-52" fmla="*/ 1411287 h 1554162"/>
                        <a:gd name="connsiteX2-53" fmla="*/ 1863725 w 1963738"/>
                        <a:gd name="connsiteY2-54" fmla="*/ 430212 h 1554162"/>
                        <a:gd name="connsiteX3-55" fmla="*/ 1387475 w 1963738"/>
                        <a:gd name="connsiteY3-56" fmla="*/ 1587 h 1554162"/>
                        <a:gd name="connsiteX4-57" fmla="*/ 406400 w 1963738"/>
                        <a:gd name="connsiteY4-58" fmla="*/ 420687 h 1554162"/>
                        <a:gd name="connsiteX5-59" fmla="*/ 63500 w 1963738"/>
                        <a:gd name="connsiteY5-60" fmla="*/ 1287462 h 1554162"/>
                        <a:gd name="connsiteX0-61" fmla="*/ 41717 w 1963737"/>
                        <a:gd name="connsiteY0-62" fmla="*/ 1287462 h 1689794"/>
                        <a:gd name="connsiteX1-63" fmla="*/ 634920 w 1963737"/>
                        <a:gd name="connsiteY1-64" fmla="*/ 1546919 h 1689794"/>
                        <a:gd name="connsiteX2-65" fmla="*/ 1841942 w 1963737"/>
                        <a:gd name="connsiteY2-66" fmla="*/ 430212 h 1689794"/>
                        <a:gd name="connsiteX3-67" fmla="*/ 1365692 w 1963737"/>
                        <a:gd name="connsiteY3-68" fmla="*/ 1587 h 1689794"/>
                        <a:gd name="connsiteX4-69" fmla="*/ 384617 w 1963737"/>
                        <a:gd name="connsiteY4-70" fmla="*/ 420687 h 1689794"/>
                        <a:gd name="connsiteX5-71" fmla="*/ 41717 w 1963737"/>
                        <a:gd name="connsiteY5-72" fmla="*/ 1287462 h 1689794"/>
                        <a:gd name="connsiteX0-73" fmla="*/ 41717 w 1860992"/>
                        <a:gd name="connsiteY0-74" fmla="*/ 1287462 h 1689794"/>
                        <a:gd name="connsiteX1-75" fmla="*/ 634920 w 1860992"/>
                        <a:gd name="connsiteY1-76" fmla="*/ 1546919 h 1689794"/>
                        <a:gd name="connsiteX2-77" fmla="*/ 1479991 w 1860992"/>
                        <a:gd name="connsiteY2-78" fmla="*/ 896937 h 1689794"/>
                        <a:gd name="connsiteX3-79" fmla="*/ 1841942 w 1860992"/>
                        <a:gd name="connsiteY3-80" fmla="*/ 430212 h 1689794"/>
                        <a:gd name="connsiteX4-81" fmla="*/ 1365692 w 1860992"/>
                        <a:gd name="connsiteY4-82" fmla="*/ 1587 h 1689794"/>
                        <a:gd name="connsiteX5-83" fmla="*/ 384617 w 1860992"/>
                        <a:gd name="connsiteY5-84" fmla="*/ 420687 h 1689794"/>
                        <a:gd name="connsiteX6" fmla="*/ 41717 w 1860992"/>
                        <a:gd name="connsiteY6" fmla="*/ 1287462 h 1689794"/>
                        <a:gd name="connsiteX0-85" fmla="*/ 41717 w 1843724"/>
                        <a:gd name="connsiteY0-86" fmla="*/ 1287462 h 1689794"/>
                        <a:gd name="connsiteX1-87" fmla="*/ 634920 w 1843724"/>
                        <a:gd name="connsiteY1-88" fmla="*/ 1546919 h 1689794"/>
                        <a:gd name="connsiteX2-89" fmla="*/ 1355000 w 1843724"/>
                        <a:gd name="connsiteY2-90" fmla="*/ 466799 h 1689794"/>
                        <a:gd name="connsiteX3-91" fmla="*/ 1841942 w 1843724"/>
                        <a:gd name="connsiteY3-92" fmla="*/ 430212 h 1689794"/>
                        <a:gd name="connsiteX4-93" fmla="*/ 1365692 w 1843724"/>
                        <a:gd name="connsiteY4-94" fmla="*/ 1587 h 1689794"/>
                        <a:gd name="connsiteX5-95" fmla="*/ 384617 w 1843724"/>
                        <a:gd name="connsiteY5-96" fmla="*/ 420687 h 1689794"/>
                        <a:gd name="connsiteX6-97" fmla="*/ 41717 w 1843724"/>
                        <a:gd name="connsiteY6-98" fmla="*/ 1287462 h 1689794"/>
                        <a:gd name="connsiteX0-99" fmla="*/ 41717 w 1843724"/>
                        <a:gd name="connsiteY0-100" fmla="*/ 1287462 h 1689794"/>
                        <a:gd name="connsiteX1-101" fmla="*/ 634920 w 1843724"/>
                        <a:gd name="connsiteY1-102" fmla="*/ 1546919 h 1689794"/>
                        <a:gd name="connsiteX2-103" fmla="*/ 1355000 w 1843724"/>
                        <a:gd name="connsiteY2-104" fmla="*/ 466799 h 1689794"/>
                        <a:gd name="connsiteX3-105" fmla="*/ 1841942 w 1843724"/>
                        <a:gd name="connsiteY3-106" fmla="*/ 430212 h 1689794"/>
                        <a:gd name="connsiteX4-107" fmla="*/ 1365692 w 1843724"/>
                        <a:gd name="connsiteY4-108" fmla="*/ 1587 h 1689794"/>
                        <a:gd name="connsiteX5-109" fmla="*/ 384617 w 1843724"/>
                        <a:gd name="connsiteY5-110" fmla="*/ 420687 h 1689794"/>
                        <a:gd name="connsiteX6-111" fmla="*/ 41717 w 1843724"/>
                        <a:gd name="connsiteY6-112" fmla="*/ 1287462 h 1689794"/>
                        <a:gd name="connsiteX0-113" fmla="*/ 41717 w 1855725"/>
                        <a:gd name="connsiteY0-114" fmla="*/ 1287462 h 1689794"/>
                        <a:gd name="connsiteX1-115" fmla="*/ 634920 w 1855725"/>
                        <a:gd name="connsiteY1-116" fmla="*/ 1546919 h 1689794"/>
                        <a:gd name="connsiteX2-117" fmla="*/ 1282992 w 1855725"/>
                        <a:gd name="connsiteY2-118" fmla="*/ 322783 h 1689794"/>
                        <a:gd name="connsiteX3-119" fmla="*/ 1841942 w 1855725"/>
                        <a:gd name="connsiteY3-120" fmla="*/ 430212 h 1689794"/>
                        <a:gd name="connsiteX4-121" fmla="*/ 1365692 w 1855725"/>
                        <a:gd name="connsiteY4-122" fmla="*/ 1587 h 1689794"/>
                        <a:gd name="connsiteX5-123" fmla="*/ 384617 w 1855725"/>
                        <a:gd name="connsiteY5-124" fmla="*/ 420687 h 1689794"/>
                        <a:gd name="connsiteX6-125" fmla="*/ 41717 w 1855725"/>
                        <a:gd name="connsiteY6-126" fmla="*/ 1287462 h 1689794"/>
                        <a:gd name="connsiteX0-127" fmla="*/ 41717 w 1876164"/>
                        <a:gd name="connsiteY0-128" fmla="*/ 1287462 h 1689794"/>
                        <a:gd name="connsiteX1-129" fmla="*/ 634920 w 1876164"/>
                        <a:gd name="connsiteY1-130" fmla="*/ 1546919 h 1689794"/>
                        <a:gd name="connsiteX2-131" fmla="*/ 1571024 w 1876164"/>
                        <a:gd name="connsiteY2-132" fmla="*/ 538807 h 1689794"/>
                        <a:gd name="connsiteX3-133" fmla="*/ 1841942 w 1876164"/>
                        <a:gd name="connsiteY3-134" fmla="*/ 430212 h 1689794"/>
                        <a:gd name="connsiteX4-135" fmla="*/ 1365692 w 1876164"/>
                        <a:gd name="connsiteY4-136" fmla="*/ 1587 h 1689794"/>
                        <a:gd name="connsiteX5-137" fmla="*/ 384617 w 1876164"/>
                        <a:gd name="connsiteY5-138" fmla="*/ 420687 h 1689794"/>
                        <a:gd name="connsiteX6-139" fmla="*/ 41717 w 1876164"/>
                        <a:gd name="connsiteY6-140" fmla="*/ 1287462 h 1689794"/>
                        <a:gd name="connsiteX0-141" fmla="*/ 53718 w 1888165"/>
                        <a:gd name="connsiteY0-142" fmla="*/ 1287462 h 1761802"/>
                        <a:gd name="connsiteX1-143" fmla="*/ 718928 w 1888165"/>
                        <a:gd name="connsiteY1-144" fmla="*/ 1618927 h 1761802"/>
                        <a:gd name="connsiteX2-145" fmla="*/ 1583025 w 1888165"/>
                        <a:gd name="connsiteY2-146" fmla="*/ 538807 h 1761802"/>
                        <a:gd name="connsiteX3-147" fmla="*/ 1853943 w 1888165"/>
                        <a:gd name="connsiteY3-148" fmla="*/ 430212 h 1761802"/>
                        <a:gd name="connsiteX4-149" fmla="*/ 1377693 w 1888165"/>
                        <a:gd name="connsiteY4-150" fmla="*/ 1587 h 1761802"/>
                        <a:gd name="connsiteX5-151" fmla="*/ 396618 w 1888165"/>
                        <a:gd name="connsiteY5-152" fmla="*/ 420687 h 1761802"/>
                        <a:gd name="connsiteX6-153" fmla="*/ 53718 w 1888165"/>
                        <a:gd name="connsiteY6-154" fmla="*/ 1287462 h 1761802"/>
                        <a:gd name="connsiteX0-155" fmla="*/ 53718 w 1888165"/>
                        <a:gd name="connsiteY0-156" fmla="*/ 1287462 h 1761802"/>
                        <a:gd name="connsiteX1-157" fmla="*/ 718928 w 1888165"/>
                        <a:gd name="connsiteY1-158" fmla="*/ 1618927 h 1761802"/>
                        <a:gd name="connsiteX2-159" fmla="*/ 1583025 w 1888165"/>
                        <a:gd name="connsiteY2-160" fmla="*/ 538807 h 1761802"/>
                        <a:gd name="connsiteX3-161" fmla="*/ 1853943 w 1888165"/>
                        <a:gd name="connsiteY3-162" fmla="*/ 430212 h 1761802"/>
                        <a:gd name="connsiteX4-163" fmla="*/ 1377693 w 1888165"/>
                        <a:gd name="connsiteY4-164" fmla="*/ 1587 h 1761802"/>
                        <a:gd name="connsiteX5-165" fmla="*/ 396618 w 1888165"/>
                        <a:gd name="connsiteY5-166" fmla="*/ 420687 h 1761802"/>
                        <a:gd name="connsiteX6-167" fmla="*/ 53718 w 1888165"/>
                        <a:gd name="connsiteY6-168" fmla="*/ 1287462 h 1761802"/>
                        <a:gd name="connsiteX0-169" fmla="*/ 53718 w 1888165"/>
                        <a:gd name="connsiteY0-170" fmla="*/ 1287462 h 1706006"/>
                        <a:gd name="connsiteX1-171" fmla="*/ 718928 w 1888165"/>
                        <a:gd name="connsiteY1-172" fmla="*/ 1618927 h 1706006"/>
                        <a:gd name="connsiteX2-173" fmla="*/ 1583025 w 1888165"/>
                        <a:gd name="connsiteY2-174" fmla="*/ 538807 h 1706006"/>
                        <a:gd name="connsiteX3-175" fmla="*/ 1853943 w 1888165"/>
                        <a:gd name="connsiteY3-176" fmla="*/ 430212 h 1706006"/>
                        <a:gd name="connsiteX4-177" fmla="*/ 1377693 w 1888165"/>
                        <a:gd name="connsiteY4-178" fmla="*/ 1587 h 1706006"/>
                        <a:gd name="connsiteX5-179" fmla="*/ 396618 w 1888165"/>
                        <a:gd name="connsiteY5-180" fmla="*/ 420687 h 1706006"/>
                        <a:gd name="connsiteX6-181" fmla="*/ 53718 w 1888165"/>
                        <a:gd name="connsiteY6-182" fmla="*/ 1287462 h 1706006"/>
                        <a:gd name="connsiteX0-183" fmla="*/ 53718 w 1888165"/>
                        <a:gd name="connsiteY0-184" fmla="*/ 1287462 h 1618927"/>
                        <a:gd name="connsiteX1-185" fmla="*/ 718928 w 1888165"/>
                        <a:gd name="connsiteY1-186" fmla="*/ 1618927 h 1618927"/>
                        <a:gd name="connsiteX2-187" fmla="*/ 1583025 w 1888165"/>
                        <a:gd name="connsiteY2-188" fmla="*/ 538807 h 1618927"/>
                        <a:gd name="connsiteX3-189" fmla="*/ 1853943 w 1888165"/>
                        <a:gd name="connsiteY3-190" fmla="*/ 430212 h 1618927"/>
                        <a:gd name="connsiteX4-191" fmla="*/ 1377693 w 1888165"/>
                        <a:gd name="connsiteY4-192" fmla="*/ 1587 h 1618927"/>
                        <a:gd name="connsiteX5-193" fmla="*/ 396618 w 1888165"/>
                        <a:gd name="connsiteY5-194" fmla="*/ 420687 h 1618927"/>
                        <a:gd name="connsiteX6-195" fmla="*/ 53718 w 1888165"/>
                        <a:gd name="connsiteY6-196" fmla="*/ 1287462 h 1618927"/>
                        <a:gd name="connsiteX0-197" fmla="*/ 5223 w 1839670"/>
                        <a:gd name="connsiteY0-198" fmla="*/ 1287462 h 1780287"/>
                        <a:gd name="connsiteX1-199" fmla="*/ 379464 w 1839670"/>
                        <a:gd name="connsiteY1-200" fmla="*/ 1506969 h 1780287"/>
                        <a:gd name="connsiteX2-201" fmla="*/ 670433 w 1839670"/>
                        <a:gd name="connsiteY2-202" fmla="*/ 1618927 h 1780287"/>
                        <a:gd name="connsiteX3-203" fmla="*/ 1534530 w 1839670"/>
                        <a:gd name="connsiteY3-204" fmla="*/ 538807 h 1780287"/>
                        <a:gd name="connsiteX4-205" fmla="*/ 1805448 w 1839670"/>
                        <a:gd name="connsiteY4-206" fmla="*/ 430212 h 1780287"/>
                        <a:gd name="connsiteX5-207" fmla="*/ 1329198 w 1839670"/>
                        <a:gd name="connsiteY5-208" fmla="*/ 1587 h 1780287"/>
                        <a:gd name="connsiteX6-209" fmla="*/ 348123 w 1839670"/>
                        <a:gd name="connsiteY6-210" fmla="*/ 420687 h 1780287"/>
                        <a:gd name="connsiteX7" fmla="*/ 5223 w 1839670"/>
                        <a:gd name="connsiteY7" fmla="*/ 1287462 h 1780287"/>
                        <a:gd name="connsiteX0-211" fmla="*/ 500 w 1834947"/>
                        <a:gd name="connsiteY0-212" fmla="*/ 1287462 h 1780287"/>
                        <a:gd name="connsiteX1-213" fmla="*/ 346402 w 1834947"/>
                        <a:gd name="connsiteY1-214" fmla="*/ 1405350 h 1780287"/>
                        <a:gd name="connsiteX2-215" fmla="*/ 665710 w 1834947"/>
                        <a:gd name="connsiteY2-216" fmla="*/ 1618927 h 1780287"/>
                        <a:gd name="connsiteX3-217" fmla="*/ 1529807 w 1834947"/>
                        <a:gd name="connsiteY3-218" fmla="*/ 538807 h 1780287"/>
                        <a:gd name="connsiteX4-219" fmla="*/ 1800725 w 1834947"/>
                        <a:gd name="connsiteY4-220" fmla="*/ 430212 h 1780287"/>
                        <a:gd name="connsiteX5-221" fmla="*/ 1324475 w 1834947"/>
                        <a:gd name="connsiteY5-222" fmla="*/ 1587 h 1780287"/>
                        <a:gd name="connsiteX6-223" fmla="*/ 343400 w 1834947"/>
                        <a:gd name="connsiteY6-224" fmla="*/ 420687 h 1780287"/>
                        <a:gd name="connsiteX7-225" fmla="*/ 500 w 1834947"/>
                        <a:gd name="connsiteY7-226" fmla="*/ 1287462 h 1780287"/>
                        <a:gd name="connsiteX0-227" fmla="*/ 500 w 1834947"/>
                        <a:gd name="connsiteY0-228" fmla="*/ 1287462 h 1780287"/>
                        <a:gd name="connsiteX1-229" fmla="*/ 346402 w 1834947"/>
                        <a:gd name="connsiteY1-230" fmla="*/ 1405350 h 1780287"/>
                        <a:gd name="connsiteX2-231" fmla="*/ 665710 w 1834947"/>
                        <a:gd name="connsiteY2-232" fmla="*/ 1618927 h 1780287"/>
                        <a:gd name="connsiteX3-233" fmla="*/ 1529807 w 1834947"/>
                        <a:gd name="connsiteY3-234" fmla="*/ 538807 h 1780287"/>
                        <a:gd name="connsiteX4-235" fmla="*/ 1800725 w 1834947"/>
                        <a:gd name="connsiteY4-236" fmla="*/ 430212 h 1780287"/>
                        <a:gd name="connsiteX5-237" fmla="*/ 1324475 w 1834947"/>
                        <a:gd name="connsiteY5-238" fmla="*/ 1587 h 1780287"/>
                        <a:gd name="connsiteX6-239" fmla="*/ 343400 w 1834947"/>
                        <a:gd name="connsiteY6-240" fmla="*/ 420687 h 1780287"/>
                        <a:gd name="connsiteX7-241" fmla="*/ 500 w 1834947"/>
                        <a:gd name="connsiteY7-242" fmla="*/ 1287462 h 1780287"/>
                        <a:gd name="connsiteX0-243" fmla="*/ 500 w 1834947"/>
                        <a:gd name="connsiteY0-244" fmla="*/ 1287462 h 1780287"/>
                        <a:gd name="connsiteX1-245" fmla="*/ 346402 w 1834947"/>
                        <a:gd name="connsiteY1-246" fmla="*/ 1405350 h 1780287"/>
                        <a:gd name="connsiteX2-247" fmla="*/ 665710 w 1834947"/>
                        <a:gd name="connsiteY2-248" fmla="*/ 1618927 h 1780287"/>
                        <a:gd name="connsiteX3-249" fmla="*/ 1529807 w 1834947"/>
                        <a:gd name="connsiteY3-250" fmla="*/ 538807 h 1780287"/>
                        <a:gd name="connsiteX4-251" fmla="*/ 1800725 w 1834947"/>
                        <a:gd name="connsiteY4-252" fmla="*/ 430212 h 1780287"/>
                        <a:gd name="connsiteX5-253" fmla="*/ 1324475 w 1834947"/>
                        <a:gd name="connsiteY5-254" fmla="*/ 1587 h 1780287"/>
                        <a:gd name="connsiteX6-255" fmla="*/ 343400 w 1834947"/>
                        <a:gd name="connsiteY6-256" fmla="*/ 420687 h 1780287"/>
                        <a:gd name="connsiteX7-257" fmla="*/ 500 w 1834947"/>
                        <a:gd name="connsiteY7-258" fmla="*/ 1287462 h 1780287"/>
                      </a:gdLst>
                      <a:ahLst/>
                      <a:cxnLst>
                        <a:cxn ang="0">
                          <a:pos x="connsiteX0-1" y="connsiteY0-2"/>
                        </a:cxn>
                        <a:cxn ang="0">
                          <a:pos x="connsiteX1-3" y="connsiteY1-4"/>
                        </a:cxn>
                        <a:cxn ang="0">
                          <a:pos x="connsiteX2-5" y="connsiteY2-6"/>
                        </a:cxn>
                        <a:cxn ang="0">
                          <a:pos x="connsiteX3-7" y="connsiteY3-8"/>
                        </a:cxn>
                        <a:cxn ang="0">
                          <a:pos x="connsiteX4-9" y="connsiteY4-10"/>
                        </a:cxn>
                        <a:cxn ang="0">
                          <a:pos x="connsiteX5-11" y="connsiteY5-12"/>
                        </a:cxn>
                        <a:cxn ang="0">
                          <a:pos x="connsiteX6-97" y="connsiteY6-98"/>
                        </a:cxn>
                        <a:cxn ang="0">
                          <a:pos x="connsiteX7-225" y="connsiteY7-226"/>
                        </a:cxn>
                      </a:cxnLst>
                      <a:rect l="l" t="t" r="r" b="b"/>
                      <a:pathLst>
                        <a:path w="1834947" h="1780287">
                          <a:moveTo>
                            <a:pt x="500" y="1287462"/>
                          </a:moveTo>
                          <a:cubicBezTo>
                            <a:pt x="1000" y="1451572"/>
                            <a:pt x="235534" y="1350106"/>
                            <a:pt x="346402" y="1405350"/>
                          </a:cubicBezTo>
                          <a:cubicBezTo>
                            <a:pt x="457270" y="1460594"/>
                            <a:pt x="473199" y="1780287"/>
                            <a:pt x="665710" y="1618927"/>
                          </a:cubicBezTo>
                          <a:cubicBezTo>
                            <a:pt x="905422" y="1553840"/>
                            <a:pt x="1238695" y="627021"/>
                            <a:pt x="1529807" y="538807"/>
                          </a:cubicBezTo>
                          <a:cubicBezTo>
                            <a:pt x="1820919" y="450593"/>
                            <a:pt x="1834947" y="519749"/>
                            <a:pt x="1800725" y="430212"/>
                          </a:cubicBezTo>
                          <a:cubicBezTo>
                            <a:pt x="1766503" y="340675"/>
                            <a:pt x="1567362" y="3174"/>
                            <a:pt x="1324475" y="1587"/>
                          </a:cubicBezTo>
                          <a:cubicBezTo>
                            <a:pt x="1081588" y="0"/>
                            <a:pt x="564063" y="206375"/>
                            <a:pt x="343400" y="420687"/>
                          </a:cubicBezTo>
                          <a:cubicBezTo>
                            <a:pt x="122738" y="635000"/>
                            <a:pt x="0" y="1123352"/>
                            <a:pt x="500" y="1287462"/>
                          </a:cubicBezTo>
                          <a:close/>
                        </a:path>
                      </a:pathLst>
                    </a:custGeom>
                    <a:gradFill flip="none" rotWithShape="1">
                      <a:gsLst>
                        <a:gs pos="74000">
                          <a:sysClr val="window" lastClr="FFFFFF">
                            <a:alpha val="19000"/>
                          </a:sysClr>
                        </a:gs>
                        <a:gs pos="50000">
                          <a:sysClr val="window" lastClr="FFFFFF">
                            <a:alpha val="0"/>
                          </a:sysClr>
                        </a:gs>
                        <a:gs pos="100000">
                          <a:sysClr val="window" lastClr="FFFFFF">
                            <a:alpha val="0"/>
                          </a:sys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  <a:ln w="25400" cap="flat" cmpd="sng" algn="ctr">
                      <a:noFill/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ko-KR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75" name="자유형 16"/>
                    <p:cNvSpPr/>
                    <p:nvPr/>
                  </p:nvSpPr>
                  <p:spPr>
                    <a:xfrm rot="5839189">
                      <a:off x="4992668" y="4233137"/>
                      <a:ext cx="1574505" cy="1185188"/>
                    </a:xfrm>
                    <a:custGeom>
                      <a:avLst/>
                      <a:gdLst>
                        <a:gd name="connsiteX0" fmla="*/ 0 w 2171700"/>
                        <a:gd name="connsiteY0" fmla="*/ 1038225 h 1914525"/>
                        <a:gd name="connsiteX1" fmla="*/ 390525 w 2171700"/>
                        <a:gd name="connsiteY1" fmla="*/ 1571625 h 1914525"/>
                        <a:gd name="connsiteX2" fmla="*/ 819150 w 2171700"/>
                        <a:gd name="connsiteY2" fmla="*/ 1914525 h 1914525"/>
                        <a:gd name="connsiteX3" fmla="*/ 1409700 w 2171700"/>
                        <a:gd name="connsiteY3" fmla="*/ 1771650 h 1914525"/>
                        <a:gd name="connsiteX4" fmla="*/ 1876425 w 2171700"/>
                        <a:gd name="connsiteY4" fmla="*/ 1371600 h 1914525"/>
                        <a:gd name="connsiteX5" fmla="*/ 2171700 w 2171700"/>
                        <a:gd name="connsiteY5" fmla="*/ 752475 h 1914525"/>
                        <a:gd name="connsiteX6" fmla="*/ 2105025 w 2171700"/>
                        <a:gd name="connsiteY6" fmla="*/ 0 h 1914525"/>
                        <a:gd name="connsiteX7" fmla="*/ 1990725 w 2171700"/>
                        <a:gd name="connsiteY7" fmla="*/ 209550 h 1914525"/>
                        <a:gd name="connsiteX8" fmla="*/ 1733550 w 2171700"/>
                        <a:gd name="connsiteY8" fmla="*/ 514350 h 1914525"/>
                        <a:gd name="connsiteX9" fmla="*/ 1428750 w 2171700"/>
                        <a:gd name="connsiteY9" fmla="*/ 533400 h 1914525"/>
                        <a:gd name="connsiteX10" fmla="*/ 790575 w 2171700"/>
                        <a:gd name="connsiteY10" fmla="*/ 942975 h 1914525"/>
                        <a:gd name="connsiteX11" fmla="*/ 209550 w 2171700"/>
                        <a:gd name="connsiteY11" fmla="*/ 1047750 h 1914525"/>
                        <a:gd name="connsiteX12" fmla="*/ 0 w 2171700"/>
                        <a:gd name="connsiteY12" fmla="*/ 1038225 h 1914525"/>
                        <a:gd name="connsiteX0-1" fmla="*/ 30162 w 2201862"/>
                        <a:gd name="connsiteY0-2" fmla="*/ 1038225 h 1914525"/>
                        <a:gd name="connsiteX1-3" fmla="*/ 420687 w 2201862"/>
                        <a:gd name="connsiteY1-4" fmla="*/ 1571625 h 1914525"/>
                        <a:gd name="connsiteX2-5" fmla="*/ 849312 w 2201862"/>
                        <a:gd name="connsiteY2-6" fmla="*/ 1914525 h 1914525"/>
                        <a:gd name="connsiteX3-7" fmla="*/ 1439862 w 2201862"/>
                        <a:gd name="connsiteY3-8" fmla="*/ 1771650 h 1914525"/>
                        <a:gd name="connsiteX4-9" fmla="*/ 1906587 w 2201862"/>
                        <a:gd name="connsiteY4-10" fmla="*/ 1371600 h 1914525"/>
                        <a:gd name="connsiteX5-11" fmla="*/ 2201862 w 2201862"/>
                        <a:gd name="connsiteY5-12" fmla="*/ 752475 h 1914525"/>
                        <a:gd name="connsiteX6-13" fmla="*/ 2135187 w 2201862"/>
                        <a:gd name="connsiteY6-14" fmla="*/ 0 h 1914525"/>
                        <a:gd name="connsiteX7-15" fmla="*/ 2020887 w 2201862"/>
                        <a:gd name="connsiteY7-16" fmla="*/ 209550 h 1914525"/>
                        <a:gd name="connsiteX8-17" fmla="*/ 1763712 w 2201862"/>
                        <a:gd name="connsiteY8-18" fmla="*/ 514350 h 1914525"/>
                        <a:gd name="connsiteX9-19" fmla="*/ 1458912 w 2201862"/>
                        <a:gd name="connsiteY9-20" fmla="*/ 533400 h 1914525"/>
                        <a:gd name="connsiteX10-21" fmla="*/ 820737 w 2201862"/>
                        <a:gd name="connsiteY10-22" fmla="*/ 942975 h 1914525"/>
                        <a:gd name="connsiteX11-23" fmla="*/ 239712 w 2201862"/>
                        <a:gd name="connsiteY11-24" fmla="*/ 1047750 h 1914525"/>
                        <a:gd name="connsiteX12-25" fmla="*/ 30162 w 2201862"/>
                        <a:gd name="connsiteY12-26" fmla="*/ 1038225 h 1914525"/>
                        <a:gd name="connsiteX0-27" fmla="*/ 30162 w 2201862"/>
                        <a:gd name="connsiteY0-28" fmla="*/ 1038225 h 1914525"/>
                        <a:gd name="connsiteX1-29" fmla="*/ 420687 w 2201862"/>
                        <a:gd name="connsiteY1-30" fmla="*/ 1571625 h 1914525"/>
                        <a:gd name="connsiteX2-31" fmla="*/ 849312 w 2201862"/>
                        <a:gd name="connsiteY2-32" fmla="*/ 1914525 h 1914525"/>
                        <a:gd name="connsiteX3-33" fmla="*/ 1439862 w 2201862"/>
                        <a:gd name="connsiteY3-34" fmla="*/ 1771650 h 1914525"/>
                        <a:gd name="connsiteX4-35" fmla="*/ 1906587 w 2201862"/>
                        <a:gd name="connsiteY4-36" fmla="*/ 1371600 h 1914525"/>
                        <a:gd name="connsiteX5-37" fmla="*/ 2201862 w 2201862"/>
                        <a:gd name="connsiteY5-38" fmla="*/ 752475 h 1914525"/>
                        <a:gd name="connsiteX6-39" fmla="*/ 2135187 w 2201862"/>
                        <a:gd name="connsiteY6-40" fmla="*/ 0 h 1914525"/>
                        <a:gd name="connsiteX7-41" fmla="*/ 2020887 w 2201862"/>
                        <a:gd name="connsiteY7-42" fmla="*/ 209550 h 1914525"/>
                        <a:gd name="connsiteX8-43" fmla="*/ 1763712 w 2201862"/>
                        <a:gd name="connsiteY8-44" fmla="*/ 514350 h 1914525"/>
                        <a:gd name="connsiteX9-45" fmla="*/ 1458912 w 2201862"/>
                        <a:gd name="connsiteY9-46" fmla="*/ 533400 h 1914525"/>
                        <a:gd name="connsiteX10-47" fmla="*/ 820737 w 2201862"/>
                        <a:gd name="connsiteY10-48" fmla="*/ 942975 h 1914525"/>
                        <a:gd name="connsiteX11-49" fmla="*/ 239712 w 2201862"/>
                        <a:gd name="connsiteY11-50" fmla="*/ 1047750 h 1914525"/>
                        <a:gd name="connsiteX12-51" fmla="*/ 30162 w 2201862"/>
                        <a:gd name="connsiteY12-52" fmla="*/ 1038225 h 1914525"/>
                        <a:gd name="connsiteX0-53" fmla="*/ 30162 w 2201862"/>
                        <a:gd name="connsiteY0-54" fmla="*/ 1038225 h 1914525"/>
                        <a:gd name="connsiteX1-55" fmla="*/ 420687 w 2201862"/>
                        <a:gd name="connsiteY1-56" fmla="*/ 1571625 h 1914525"/>
                        <a:gd name="connsiteX2-57" fmla="*/ 849312 w 2201862"/>
                        <a:gd name="connsiteY2-58" fmla="*/ 1914525 h 1914525"/>
                        <a:gd name="connsiteX3-59" fmla="*/ 1439862 w 2201862"/>
                        <a:gd name="connsiteY3-60" fmla="*/ 1771650 h 1914525"/>
                        <a:gd name="connsiteX4-61" fmla="*/ 1906587 w 2201862"/>
                        <a:gd name="connsiteY4-62" fmla="*/ 1371600 h 1914525"/>
                        <a:gd name="connsiteX5-63" fmla="*/ 2201862 w 2201862"/>
                        <a:gd name="connsiteY5-64" fmla="*/ 752475 h 1914525"/>
                        <a:gd name="connsiteX6-65" fmla="*/ 2135187 w 2201862"/>
                        <a:gd name="connsiteY6-66" fmla="*/ 0 h 1914525"/>
                        <a:gd name="connsiteX7-67" fmla="*/ 2020887 w 2201862"/>
                        <a:gd name="connsiteY7-68" fmla="*/ 209550 h 1914525"/>
                        <a:gd name="connsiteX8-69" fmla="*/ 1763712 w 2201862"/>
                        <a:gd name="connsiteY8-70" fmla="*/ 514350 h 1914525"/>
                        <a:gd name="connsiteX9-71" fmla="*/ 1458912 w 2201862"/>
                        <a:gd name="connsiteY9-72" fmla="*/ 533400 h 1914525"/>
                        <a:gd name="connsiteX10-73" fmla="*/ 820737 w 2201862"/>
                        <a:gd name="connsiteY10-74" fmla="*/ 942975 h 1914525"/>
                        <a:gd name="connsiteX11-75" fmla="*/ 239712 w 2201862"/>
                        <a:gd name="connsiteY11-76" fmla="*/ 1047750 h 1914525"/>
                        <a:gd name="connsiteX12-77" fmla="*/ 30162 w 2201862"/>
                        <a:gd name="connsiteY12-78" fmla="*/ 1038225 h 1914525"/>
                        <a:gd name="connsiteX0-79" fmla="*/ 30162 w 2201862"/>
                        <a:gd name="connsiteY0-80" fmla="*/ 1038225 h 1914525"/>
                        <a:gd name="connsiteX1-81" fmla="*/ 420687 w 2201862"/>
                        <a:gd name="connsiteY1-82" fmla="*/ 1571625 h 1914525"/>
                        <a:gd name="connsiteX2-83" fmla="*/ 849312 w 2201862"/>
                        <a:gd name="connsiteY2-84" fmla="*/ 1914525 h 1914525"/>
                        <a:gd name="connsiteX3-85" fmla="*/ 1439862 w 2201862"/>
                        <a:gd name="connsiteY3-86" fmla="*/ 1771650 h 1914525"/>
                        <a:gd name="connsiteX4-87" fmla="*/ 1906587 w 2201862"/>
                        <a:gd name="connsiteY4-88" fmla="*/ 1371600 h 1914525"/>
                        <a:gd name="connsiteX5-89" fmla="*/ 2201862 w 2201862"/>
                        <a:gd name="connsiteY5-90" fmla="*/ 752475 h 1914525"/>
                        <a:gd name="connsiteX6-91" fmla="*/ 2135187 w 2201862"/>
                        <a:gd name="connsiteY6-92" fmla="*/ 0 h 1914525"/>
                        <a:gd name="connsiteX7-93" fmla="*/ 2020887 w 2201862"/>
                        <a:gd name="connsiteY7-94" fmla="*/ 209550 h 1914525"/>
                        <a:gd name="connsiteX8-95" fmla="*/ 1763712 w 2201862"/>
                        <a:gd name="connsiteY8-96" fmla="*/ 514350 h 1914525"/>
                        <a:gd name="connsiteX9-97" fmla="*/ 1458912 w 2201862"/>
                        <a:gd name="connsiteY9-98" fmla="*/ 533400 h 1914525"/>
                        <a:gd name="connsiteX10-99" fmla="*/ 820737 w 2201862"/>
                        <a:gd name="connsiteY10-100" fmla="*/ 942975 h 1914525"/>
                        <a:gd name="connsiteX11-101" fmla="*/ 239712 w 2201862"/>
                        <a:gd name="connsiteY11-102" fmla="*/ 1047750 h 1914525"/>
                        <a:gd name="connsiteX12-103" fmla="*/ 30162 w 2201862"/>
                        <a:gd name="connsiteY12-104" fmla="*/ 1038225 h 1914525"/>
                        <a:gd name="connsiteX0-105" fmla="*/ 30162 w 2201862"/>
                        <a:gd name="connsiteY0-106" fmla="*/ 1128712 h 2005012"/>
                        <a:gd name="connsiteX1-107" fmla="*/ 420687 w 2201862"/>
                        <a:gd name="connsiteY1-108" fmla="*/ 1662112 h 2005012"/>
                        <a:gd name="connsiteX2-109" fmla="*/ 849312 w 2201862"/>
                        <a:gd name="connsiteY2-110" fmla="*/ 2005012 h 2005012"/>
                        <a:gd name="connsiteX3-111" fmla="*/ 1439862 w 2201862"/>
                        <a:gd name="connsiteY3-112" fmla="*/ 1862137 h 2005012"/>
                        <a:gd name="connsiteX4-113" fmla="*/ 1906587 w 2201862"/>
                        <a:gd name="connsiteY4-114" fmla="*/ 1462087 h 2005012"/>
                        <a:gd name="connsiteX5-115" fmla="*/ 2201862 w 2201862"/>
                        <a:gd name="connsiteY5-116" fmla="*/ 842962 h 2005012"/>
                        <a:gd name="connsiteX6-117" fmla="*/ 2135187 w 2201862"/>
                        <a:gd name="connsiteY6-118" fmla="*/ 90487 h 2005012"/>
                        <a:gd name="connsiteX7-119" fmla="*/ 2020887 w 2201862"/>
                        <a:gd name="connsiteY7-120" fmla="*/ 300037 h 2005012"/>
                        <a:gd name="connsiteX8-121" fmla="*/ 1763712 w 2201862"/>
                        <a:gd name="connsiteY8-122" fmla="*/ 604837 h 2005012"/>
                        <a:gd name="connsiteX9-123" fmla="*/ 1458912 w 2201862"/>
                        <a:gd name="connsiteY9-124" fmla="*/ 623887 h 2005012"/>
                        <a:gd name="connsiteX10-125" fmla="*/ 820737 w 2201862"/>
                        <a:gd name="connsiteY10-126" fmla="*/ 1033462 h 2005012"/>
                        <a:gd name="connsiteX11-127" fmla="*/ 239712 w 2201862"/>
                        <a:gd name="connsiteY11-128" fmla="*/ 1138237 h 2005012"/>
                        <a:gd name="connsiteX12-129" fmla="*/ 30162 w 2201862"/>
                        <a:gd name="connsiteY12-130" fmla="*/ 1128712 h 2005012"/>
                        <a:gd name="connsiteX0-131" fmla="*/ 30162 w 2239962"/>
                        <a:gd name="connsiteY0-132" fmla="*/ 1128712 h 2005012"/>
                        <a:gd name="connsiteX1-133" fmla="*/ 420687 w 2239962"/>
                        <a:gd name="connsiteY1-134" fmla="*/ 1662112 h 2005012"/>
                        <a:gd name="connsiteX2-135" fmla="*/ 849312 w 2239962"/>
                        <a:gd name="connsiteY2-136" fmla="*/ 2005012 h 2005012"/>
                        <a:gd name="connsiteX3-137" fmla="*/ 1439862 w 2239962"/>
                        <a:gd name="connsiteY3-138" fmla="*/ 1862137 h 2005012"/>
                        <a:gd name="connsiteX4-139" fmla="*/ 1906587 w 2239962"/>
                        <a:gd name="connsiteY4-140" fmla="*/ 1462087 h 2005012"/>
                        <a:gd name="connsiteX5-141" fmla="*/ 2201862 w 2239962"/>
                        <a:gd name="connsiteY5-142" fmla="*/ 842962 h 2005012"/>
                        <a:gd name="connsiteX6-143" fmla="*/ 2135187 w 2239962"/>
                        <a:gd name="connsiteY6-144" fmla="*/ 90487 h 2005012"/>
                        <a:gd name="connsiteX7-145" fmla="*/ 2020887 w 2239962"/>
                        <a:gd name="connsiteY7-146" fmla="*/ 300037 h 2005012"/>
                        <a:gd name="connsiteX8-147" fmla="*/ 1763712 w 2239962"/>
                        <a:gd name="connsiteY8-148" fmla="*/ 604837 h 2005012"/>
                        <a:gd name="connsiteX9-149" fmla="*/ 1458912 w 2239962"/>
                        <a:gd name="connsiteY9-150" fmla="*/ 623887 h 2005012"/>
                        <a:gd name="connsiteX10-151" fmla="*/ 820737 w 2239962"/>
                        <a:gd name="connsiteY10-152" fmla="*/ 1033462 h 2005012"/>
                        <a:gd name="connsiteX11-153" fmla="*/ 239712 w 2239962"/>
                        <a:gd name="connsiteY11-154" fmla="*/ 1138237 h 2005012"/>
                        <a:gd name="connsiteX12-155" fmla="*/ 30162 w 2239962"/>
                        <a:gd name="connsiteY12-156" fmla="*/ 1128712 h 2005012"/>
                        <a:gd name="connsiteX0-157" fmla="*/ 30162 w 2239962"/>
                        <a:gd name="connsiteY0-158" fmla="*/ 1128712 h 2005012"/>
                        <a:gd name="connsiteX1-159" fmla="*/ 420687 w 2239962"/>
                        <a:gd name="connsiteY1-160" fmla="*/ 1662112 h 2005012"/>
                        <a:gd name="connsiteX2-161" fmla="*/ 849312 w 2239962"/>
                        <a:gd name="connsiteY2-162" fmla="*/ 2005012 h 2005012"/>
                        <a:gd name="connsiteX3-163" fmla="*/ 1439862 w 2239962"/>
                        <a:gd name="connsiteY3-164" fmla="*/ 1862137 h 2005012"/>
                        <a:gd name="connsiteX4-165" fmla="*/ 1906587 w 2239962"/>
                        <a:gd name="connsiteY4-166" fmla="*/ 1462087 h 2005012"/>
                        <a:gd name="connsiteX5-167" fmla="*/ 2201862 w 2239962"/>
                        <a:gd name="connsiteY5-168" fmla="*/ 842962 h 2005012"/>
                        <a:gd name="connsiteX6-169" fmla="*/ 2135187 w 2239962"/>
                        <a:gd name="connsiteY6-170" fmla="*/ 90487 h 2005012"/>
                        <a:gd name="connsiteX7-171" fmla="*/ 2020887 w 2239962"/>
                        <a:gd name="connsiteY7-172" fmla="*/ 300037 h 2005012"/>
                        <a:gd name="connsiteX8-173" fmla="*/ 1763712 w 2239962"/>
                        <a:gd name="connsiteY8-174" fmla="*/ 604837 h 2005012"/>
                        <a:gd name="connsiteX9-175" fmla="*/ 1458912 w 2239962"/>
                        <a:gd name="connsiteY9-176" fmla="*/ 623887 h 2005012"/>
                        <a:gd name="connsiteX10-177" fmla="*/ 820737 w 2239962"/>
                        <a:gd name="connsiteY10-178" fmla="*/ 1033462 h 2005012"/>
                        <a:gd name="connsiteX11-179" fmla="*/ 239712 w 2239962"/>
                        <a:gd name="connsiteY11-180" fmla="*/ 1138237 h 2005012"/>
                        <a:gd name="connsiteX12-181" fmla="*/ 30162 w 2239962"/>
                        <a:gd name="connsiteY12-182" fmla="*/ 1128712 h 2005012"/>
                        <a:gd name="connsiteX0-183" fmla="*/ 30162 w 2239962"/>
                        <a:gd name="connsiteY0-184" fmla="*/ 1128712 h 2038350"/>
                        <a:gd name="connsiteX1-185" fmla="*/ 420687 w 2239962"/>
                        <a:gd name="connsiteY1-186" fmla="*/ 1662112 h 2038350"/>
                        <a:gd name="connsiteX2-187" fmla="*/ 849312 w 2239962"/>
                        <a:gd name="connsiteY2-188" fmla="*/ 2005012 h 2038350"/>
                        <a:gd name="connsiteX3-189" fmla="*/ 1439862 w 2239962"/>
                        <a:gd name="connsiteY3-190" fmla="*/ 1862137 h 2038350"/>
                        <a:gd name="connsiteX4-191" fmla="*/ 1906587 w 2239962"/>
                        <a:gd name="connsiteY4-192" fmla="*/ 1462087 h 2038350"/>
                        <a:gd name="connsiteX5-193" fmla="*/ 2201862 w 2239962"/>
                        <a:gd name="connsiteY5-194" fmla="*/ 842962 h 2038350"/>
                        <a:gd name="connsiteX6-195" fmla="*/ 2135187 w 2239962"/>
                        <a:gd name="connsiteY6-196" fmla="*/ 90487 h 2038350"/>
                        <a:gd name="connsiteX7-197" fmla="*/ 2020887 w 2239962"/>
                        <a:gd name="connsiteY7-198" fmla="*/ 300037 h 2038350"/>
                        <a:gd name="connsiteX8-199" fmla="*/ 1763712 w 2239962"/>
                        <a:gd name="connsiteY8-200" fmla="*/ 604837 h 2038350"/>
                        <a:gd name="connsiteX9-201" fmla="*/ 1458912 w 2239962"/>
                        <a:gd name="connsiteY9-202" fmla="*/ 623887 h 2038350"/>
                        <a:gd name="connsiteX10-203" fmla="*/ 820737 w 2239962"/>
                        <a:gd name="connsiteY10-204" fmla="*/ 1033462 h 2038350"/>
                        <a:gd name="connsiteX11-205" fmla="*/ 239712 w 2239962"/>
                        <a:gd name="connsiteY11-206" fmla="*/ 1138237 h 2038350"/>
                        <a:gd name="connsiteX12-207" fmla="*/ 30162 w 2239962"/>
                        <a:gd name="connsiteY12-208" fmla="*/ 1128712 h 2038350"/>
                        <a:gd name="connsiteX0-209" fmla="*/ 30162 w 2239962"/>
                        <a:gd name="connsiteY0-210" fmla="*/ 1128712 h 2038350"/>
                        <a:gd name="connsiteX1-211" fmla="*/ 420687 w 2239962"/>
                        <a:gd name="connsiteY1-212" fmla="*/ 1662112 h 2038350"/>
                        <a:gd name="connsiteX2-213" fmla="*/ 849312 w 2239962"/>
                        <a:gd name="connsiteY2-214" fmla="*/ 2005012 h 2038350"/>
                        <a:gd name="connsiteX3-215" fmla="*/ 1439862 w 2239962"/>
                        <a:gd name="connsiteY3-216" fmla="*/ 1862137 h 2038350"/>
                        <a:gd name="connsiteX4-217" fmla="*/ 1906587 w 2239962"/>
                        <a:gd name="connsiteY4-218" fmla="*/ 1462087 h 2038350"/>
                        <a:gd name="connsiteX5-219" fmla="*/ 2201862 w 2239962"/>
                        <a:gd name="connsiteY5-220" fmla="*/ 842962 h 2038350"/>
                        <a:gd name="connsiteX6-221" fmla="*/ 2135187 w 2239962"/>
                        <a:gd name="connsiteY6-222" fmla="*/ 90487 h 2038350"/>
                        <a:gd name="connsiteX7-223" fmla="*/ 2020887 w 2239962"/>
                        <a:gd name="connsiteY7-224" fmla="*/ 300037 h 2038350"/>
                        <a:gd name="connsiteX8-225" fmla="*/ 1763712 w 2239962"/>
                        <a:gd name="connsiteY8-226" fmla="*/ 604837 h 2038350"/>
                        <a:gd name="connsiteX9-227" fmla="*/ 1458912 w 2239962"/>
                        <a:gd name="connsiteY9-228" fmla="*/ 623887 h 2038350"/>
                        <a:gd name="connsiteX10-229" fmla="*/ 820737 w 2239962"/>
                        <a:gd name="connsiteY10-230" fmla="*/ 1033462 h 2038350"/>
                        <a:gd name="connsiteX11-231" fmla="*/ 239712 w 2239962"/>
                        <a:gd name="connsiteY11-232" fmla="*/ 1138237 h 2038350"/>
                        <a:gd name="connsiteX12-233" fmla="*/ 30162 w 2239962"/>
                        <a:gd name="connsiteY12-234" fmla="*/ 1128712 h 2038350"/>
                        <a:gd name="connsiteX0-235" fmla="*/ 30162 w 2239962"/>
                        <a:gd name="connsiteY0-236" fmla="*/ 1128712 h 2038350"/>
                        <a:gd name="connsiteX1-237" fmla="*/ 420687 w 2239962"/>
                        <a:gd name="connsiteY1-238" fmla="*/ 1662112 h 2038350"/>
                        <a:gd name="connsiteX2-239" fmla="*/ 849312 w 2239962"/>
                        <a:gd name="connsiteY2-240" fmla="*/ 2005012 h 2038350"/>
                        <a:gd name="connsiteX3-241" fmla="*/ 1439862 w 2239962"/>
                        <a:gd name="connsiteY3-242" fmla="*/ 1862137 h 2038350"/>
                        <a:gd name="connsiteX4-243" fmla="*/ 1906587 w 2239962"/>
                        <a:gd name="connsiteY4-244" fmla="*/ 1462087 h 2038350"/>
                        <a:gd name="connsiteX5-245" fmla="*/ 2201862 w 2239962"/>
                        <a:gd name="connsiteY5-246" fmla="*/ 842962 h 2038350"/>
                        <a:gd name="connsiteX6-247" fmla="*/ 2135187 w 2239962"/>
                        <a:gd name="connsiteY6-248" fmla="*/ 90487 h 2038350"/>
                        <a:gd name="connsiteX7-249" fmla="*/ 2020887 w 2239962"/>
                        <a:gd name="connsiteY7-250" fmla="*/ 300037 h 2038350"/>
                        <a:gd name="connsiteX8-251" fmla="*/ 1763712 w 2239962"/>
                        <a:gd name="connsiteY8-252" fmla="*/ 604837 h 2038350"/>
                        <a:gd name="connsiteX9-253" fmla="*/ 1458912 w 2239962"/>
                        <a:gd name="connsiteY9-254" fmla="*/ 623887 h 2038350"/>
                        <a:gd name="connsiteX10-255" fmla="*/ 820737 w 2239962"/>
                        <a:gd name="connsiteY10-256" fmla="*/ 1033462 h 2038350"/>
                        <a:gd name="connsiteX11-257" fmla="*/ 239712 w 2239962"/>
                        <a:gd name="connsiteY11-258" fmla="*/ 1138237 h 2038350"/>
                        <a:gd name="connsiteX12-259" fmla="*/ 30162 w 2239962"/>
                        <a:gd name="connsiteY12-260" fmla="*/ 1128712 h 2038350"/>
                        <a:gd name="connsiteX0-261" fmla="*/ 30162 w 2239962"/>
                        <a:gd name="connsiteY0-262" fmla="*/ 1128712 h 2038350"/>
                        <a:gd name="connsiteX1-263" fmla="*/ 420687 w 2239962"/>
                        <a:gd name="connsiteY1-264" fmla="*/ 1662112 h 2038350"/>
                        <a:gd name="connsiteX2-265" fmla="*/ 849312 w 2239962"/>
                        <a:gd name="connsiteY2-266" fmla="*/ 2005012 h 2038350"/>
                        <a:gd name="connsiteX3-267" fmla="*/ 1439862 w 2239962"/>
                        <a:gd name="connsiteY3-268" fmla="*/ 1862137 h 2038350"/>
                        <a:gd name="connsiteX4-269" fmla="*/ 1906587 w 2239962"/>
                        <a:gd name="connsiteY4-270" fmla="*/ 1462087 h 2038350"/>
                        <a:gd name="connsiteX5-271" fmla="*/ 2201862 w 2239962"/>
                        <a:gd name="connsiteY5-272" fmla="*/ 842962 h 2038350"/>
                        <a:gd name="connsiteX6-273" fmla="*/ 2135187 w 2239962"/>
                        <a:gd name="connsiteY6-274" fmla="*/ 90487 h 2038350"/>
                        <a:gd name="connsiteX7-275" fmla="*/ 2020887 w 2239962"/>
                        <a:gd name="connsiteY7-276" fmla="*/ 300037 h 2038350"/>
                        <a:gd name="connsiteX8-277" fmla="*/ 1763712 w 2239962"/>
                        <a:gd name="connsiteY8-278" fmla="*/ 604837 h 2038350"/>
                        <a:gd name="connsiteX9-279" fmla="*/ 1458912 w 2239962"/>
                        <a:gd name="connsiteY9-280" fmla="*/ 623887 h 2038350"/>
                        <a:gd name="connsiteX10-281" fmla="*/ 820737 w 2239962"/>
                        <a:gd name="connsiteY10-282" fmla="*/ 1033462 h 2038350"/>
                        <a:gd name="connsiteX11-283" fmla="*/ 239712 w 2239962"/>
                        <a:gd name="connsiteY11-284" fmla="*/ 1138237 h 2038350"/>
                        <a:gd name="connsiteX12-285" fmla="*/ 30162 w 2239962"/>
                        <a:gd name="connsiteY12-286" fmla="*/ 1128712 h 2038350"/>
                        <a:gd name="connsiteX0-287" fmla="*/ 30162 w 2239962"/>
                        <a:gd name="connsiteY0-288" fmla="*/ 1128712 h 2038350"/>
                        <a:gd name="connsiteX1-289" fmla="*/ 420687 w 2239962"/>
                        <a:gd name="connsiteY1-290" fmla="*/ 1662112 h 2038350"/>
                        <a:gd name="connsiteX2-291" fmla="*/ 849312 w 2239962"/>
                        <a:gd name="connsiteY2-292" fmla="*/ 2005012 h 2038350"/>
                        <a:gd name="connsiteX3-293" fmla="*/ 1439862 w 2239962"/>
                        <a:gd name="connsiteY3-294" fmla="*/ 1862137 h 2038350"/>
                        <a:gd name="connsiteX4-295" fmla="*/ 1906587 w 2239962"/>
                        <a:gd name="connsiteY4-296" fmla="*/ 1462087 h 2038350"/>
                        <a:gd name="connsiteX5-297" fmla="*/ 2201862 w 2239962"/>
                        <a:gd name="connsiteY5-298" fmla="*/ 842962 h 2038350"/>
                        <a:gd name="connsiteX6-299" fmla="*/ 2135187 w 2239962"/>
                        <a:gd name="connsiteY6-300" fmla="*/ 90487 h 2038350"/>
                        <a:gd name="connsiteX7-301" fmla="*/ 2020887 w 2239962"/>
                        <a:gd name="connsiteY7-302" fmla="*/ 300037 h 2038350"/>
                        <a:gd name="connsiteX8-303" fmla="*/ 1763712 w 2239962"/>
                        <a:gd name="connsiteY8-304" fmla="*/ 604837 h 2038350"/>
                        <a:gd name="connsiteX9-305" fmla="*/ 1458912 w 2239962"/>
                        <a:gd name="connsiteY9-306" fmla="*/ 623887 h 2038350"/>
                        <a:gd name="connsiteX10-307" fmla="*/ 820737 w 2239962"/>
                        <a:gd name="connsiteY10-308" fmla="*/ 1033462 h 2038350"/>
                        <a:gd name="connsiteX11-309" fmla="*/ 239712 w 2239962"/>
                        <a:gd name="connsiteY11-310" fmla="*/ 1138237 h 2038350"/>
                        <a:gd name="connsiteX12-311" fmla="*/ 30162 w 2239962"/>
                        <a:gd name="connsiteY12-312" fmla="*/ 1128712 h 2038350"/>
                        <a:gd name="connsiteX0-313" fmla="*/ 30162 w 2239962"/>
                        <a:gd name="connsiteY0-314" fmla="*/ 1128712 h 2038350"/>
                        <a:gd name="connsiteX1-315" fmla="*/ 420687 w 2239962"/>
                        <a:gd name="connsiteY1-316" fmla="*/ 1662112 h 2038350"/>
                        <a:gd name="connsiteX2-317" fmla="*/ 849312 w 2239962"/>
                        <a:gd name="connsiteY2-318" fmla="*/ 2005012 h 2038350"/>
                        <a:gd name="connsiteX3-319" fmla="*/ 1439862 w 2239962"/>
                        <a:gd name="connsiteY3-320" fmla="*/ 1862137 h 2038350"/>
                        <a:gd name="connsiteX4-321" fmla="*/ 1906587 w 2239962"/>
                        <a:gd name="connsiteY4-322" fmla="*/ 1462087 h 2038350"/>
                        <a:gd name="connsiteX5-323" fmla="*/ 2201862 w 2239962"/>
                        <a:gd name="connsiteY5-324" fmla="*/ 842962 h 2038350"/>
                        <a:gd name="connsiteX6-325" fmla="*/ 2135187 w 2239962"/>
                        <a:gd name="connsiteY6-326" fmla="*/ 90487 h 2038350"/>
                        <a:gd name="connsiteX7-327" fmla="*/ 2020887 w 2239962"/>
                        <a:gd name="connsiteY7-328" fmla="*/ 300037 h 2038350"/>
                        <a:gd name="connsiteX8-329" fmla="*/ 1763712 w 2239962"/>
                        <a:gd name="connsiteY8-330" fmla="*/ 604837 h 2038350"/>
                        <a:gd name="connsiteX9-331" fmla="*/ 820737 w 2239962"/>
                        <a:gd name="connsiteY9-332" fmla="*/ 1033462 h 2038350"/>
                        <a:gd name="connsiteX10-333" fmla="*/ 239712 w 2239962"/>
                        <a:gd name="connsiteY10-334" fmla="*/ 1138237 h 2038350"/>
                        <a:gd name="connsiteX11-335" fmla="*/ 30162 w 2239962"/>
                        <a:gd name="connsiteY11-336" fmla="*/ 1128712 h 2038350"/>
                        <a:gd name="connsiteX0-337" fmla="*/ 30162 w 2239962"/>
                        <a:gd name="connsiteY0-338" fmla="*/ 1128712 h 2038350"/>
                        <a:gd name="connsiteX1-339" fmla="*/ 420687 w 2239962"/>
                        <a:gd name="connsiteY1-340" fmla="*/ 1662112 h 2038350"/>
                        <a:gd name="connsiteX2-341" fmla="*/ 849312 w 2239962"/>
                        <a:gd name="connsiteY2-342" fmla="*/ 2005012 h 2038350"/>
                        <a:gd name="connsiteX3-343" fmla="*/ 1439862 w 2239962"/>
                        <a:gd name="connsiteY3-344" fmla="*/ 1862137 h 2038350"/>
                        <a:gd name="connsiteX4-345" fmla="*/ 1906587 w 2239962"/>
                        <a:gd name="connsiteY4-346" fmla="*/ 1462087 h 2038350"/>
                        <a:gd name="connsiteX5-347" fmla="*/ 2201862 w 2239962"/>
                        <a:gd name="connsiteY5-348" fmla="*/ 842962 h 2038350"/>
                        <a:gd name="connsiteX6-349" fmla="*/ 2135187 w 2239962"/>
                        <a:gd name="connsiteY6-350" fmla="*/ 90487 h 2038350"/>
                        <a:gd name="connsiteX7-351" fmla="*/ 2020887 w 2239962"/>
                        <a:gd name="connsiteY7-352" fmla="*/ 300037 h 2038350"/>
                        <a:gd name="connsiteX8-353" fmla="*/ 1763712 w 2239962"/>
                        <a:gd name="connsiteY8-354" fmla="*/ 604837 h 2038350"/>
                        <a:gd name="connsiteX9-355" fmla="*/ 820737 w 2239962"/>
                        <a:gd name="connsiteY9-356" fmla="*/ 1033462 h 2038350"/>
                        <a:gd name="connsiteX10-357" fmla="*/ 239712 w 2239962"/>
                        <a:gd name="connsiteY10-358" fmla="*/ 1138237 h 2038350"/>
                        <a:gd name="connsiteX11-359" fmla="*/ 30162 w 2239962"/>
                        <a:gd name="connsiteY11-360" fmla="*/ 1128712 h 2038350"/>
                        <a:gd name="connsiteX0-361" fmla="*/ 30162 w 2220912"/>
                        <a:gd name="connsiteY0-362" fmla="*/ 868362 h 1778000"/>
                        <a:gd name="connsiteX1-363" fmla="*/ 420687 w 2220912"/>
                        <a:gd name="connsiteY1-364" fmla="*/ 1401762 h 1778000"/>
                        <a:gd name="connsiteX2-365" fmla="*/ 849312 w 2220912"/>
                        <a:gd name="connsiteY2-366" fmla="*/ 1744662 h 1778000"/>
                        <a:gd name="connsiteX3-367" fmla="*/ 1439862 w 2220912"/>
                        <a:gd name="connsiteY3-368" fmla="*/ 1601787 h 1778000"/>
                        <a:gd name="connsiteX4-369" fmla="*/ 1906587 w 2220912"/>
                        <a:gd name="connsiteY4-370" fmla="*/ 1201737 h 1778000"/>
                        <a:gd name="connsiteX5-371" fmla="*/ 2201862 w 2220912"/>
                        <a:gd name="connsiteY5-372" fmla="*/ 582612 h 1778000"/>
                        <a:gd name="connsiteX6-373" fmla="*/ 2020887 w 2220912"/>
                        <a:gd name="connsiteY6-374" fmla="*/ 39687 h 1778000"/>
                        <a:gd name="connsiteX7-375" fmla="*/ 1763712 w 2220912"/>
                        <a:gd name="connsiteY7-376" fmla="*/ 344487 h 1778000"/>
                        <a:gd name="connsiteX8-377" fmla="*/ 820737 w 2220912"/>
                        <a:gd name="connsiteY8-378" fmla="*/ 773112 h 1778000"/>
                        <a:gd name="connsiteX9-379" fmla="*/ 239712 w 2220912"/>
                        <a:gd name="connsiteY9-380" fmla="*/ 877887 h 1778000"/>
                        <a:gd name="connsiteX10-381" fmla="*/ 30162 w 2220912"/>
                        <a:gd name="connsiteY10-382" fmla="*/ 868362 h 1778000"/>
                        <a:gd name="connsiteX0-383" fmla="*/ 30162 w 2220912"/>
                        <a:gd name="connsiteY0-384" fmla="*/ 868362 h 1778000"/>
                        <a:gd name="connsiteX1-385" fmla="*/ 420687 w 2220912"/>
                        <a:gd name="connsiteY1-386" fmla="*/ 1401762 h 1778000"/>
                        <a:gd name="connsiteX2-387" fmla="*/ 849312 w 2220912"/>
                        <a:gd name="connsiteY2-388" fmla="*/ 1744662 h 1778000"/>
                        <a:gd name="connsiteX3-389" fmla="*/ 1439862 w 2220912"/>
                        <a:gd name="connsiteY3-390" fmla="*/ 1601787 h 1778000"/>
                        <a:gd name="connsiteX4-391" fmla="*/ 1906587 w 2220912"/>
                        <a:gd name="connsiteY4-392" fmla="*/ 1201737 h 1778000"/>
                        <a:gd name="connsiteX5-393" fmla="*/ 2201862 w 2220912"/>
                        <a:gd name="connsiteY5-394" fmla="*/ 582612 h 1778000"/>
                        <a:gd name="connsiteX6-395" fmla="*/ 2020887 w 2220912"/>
                        <a:gd name="connsiteY6-396" fmla="*/ 39687 h 1778000"/>
                        <a:gd name="connsiteX7-397" fmla="*/ 1763712 w 2220912"/>
                        <a:gd name="connsiteY7-398" fmla="*/ 344487 h 1778000"/>
                        <a:gd name="connsiteX8-399" fmla="*/ 820737 w 2220912"/>
                        <a:gd name="connsiteY8-400" fmla="*/ 773112 h 1778000"/>
                        <a:gd name="connsiteX9-401" fmla="*/ 239712 w 2220912"/>
                        <a:gd name="connsiteY9-402" fmla="*/ 877887 h 1778000"/>
                        <a:gd name="connsiteX10-403" fmla="*/ 30162 w 2220912"/>
                        <a:gd name="connsiteY10-404" fmla="*/ 868362 h 1778000"/>
                        <a:gd name="connsiteX0-405" fmla="*/ 30162 w 2312374"/>
                        <a:gd name="connsiteY0-406" fmla="*/ 869819 h 1779457"/>
                        <a:gd name="connsiteX1-407" fmla="*/ 420687 w 2312374"/>
                        <a:gd name="connsiteY1-408" fmla="*/ 1403219 h 1779457"/>
                        <a:gd name="connsiteX2-409" fmla="*/ 849312 w 2312374"/>
                        <a:gd name="connsiteY2-410" fmla="*/ 1746119 h 1779457"/>
                        <a:gd name="connsiteX3-411" fmla="*/ 1439862 w 2312374"/>
                        <a:gd name="connsiteY3-412" fmla="*/ 1603244 h 1779457"/>
                        <a:gd name="connsiteX4-413" fmla="*/ 1906587 w 2312374"/>
                        <a:gd name="connsiteY4-414" fmla="*/ 1203194 h 1779457"/>
                        <a:gd name="connsiteX5-415" fmla="*/ 2201862 w 2312374"/>
                        <a:gd name="connsiteY5-416" fmla="*/ 584069 h 1779457"/>
                        <a:gd name="connsiteX6-417" fmla="*/ 2239349 w 2312374"/>
                        <a:gd name="connsiteY6-418" fmla="*/ 39687 h 1779457"/>
                        <a:gd name="connsiteX7-419" fmla="*/ 1763712 w 2312374"/>
                        <a:gd name="connsiteY7-420" fmla="*/ 345944 h 1779457"/>
                        <a:gd name="connsiteX8-421" fmla="*/ 820737 w 2312374"/>
                        <a:gd name="connsiteY8-422" fmla="*/ 774569 h 1779457"/>
                        <a:gd name="connsiteX9-423" fmla="*/ 239712 w 2312374"/>
                        <a:gd name="connsiteY9-424" fmla="*/ 879344 h 1779457"/>
                        <a:gd name="connsiteX10-425" fmla="*/ 30162 w 2312374"/>
                        <a:gd name="connsiteY10-426" fmla="*/ 869819 h 1779457"/>
                        <a:gd name="connsiteX0-427" fmla="*/ 30162 w 2332627"/>
                        <a:gd name="connsiteY0-428" fmla="*/ 846217 h 1755855"/>
                        <a:gd name="connsiteX1-429" fmla="*/ 420687 w 2332627"/>
                        <a:gd name="connsiteY1-430" fmla="*/ 1379617 h 1755855"/>
                        <a:gd name="connsiteX2-431" fmla="*/ 849312 w 2332627"/>
                        <a:gd name="connsiteY2-432" fmla="*/ 1722517 h 1755855"/>
                        <a:gd name="connsiteX3-433" fmla="*/ 1439862 w 2332627"/>
                        <a:gd name="connsiteY3-434" fmla="*/ 1579642 h 1755855"/>
                        <a:gd name="connsiteX4-435" fmla="*/ 1906587 w 2332627"/>
                        <a:gd name="connsiteY4-436" fmla="*/ 1179592 h 1755855"/>
                        <a:gd name="connsiteX5-437" fmla="*/ 2201862 w 2332627"/>
                        <a:gd name="connsiteY5-438" fmla="*/ 560467 h 1755855"/>
                        <a:gd name="connsiteX6-439" fmla="*/ 2239349 w 2332627"/>
                        <a:gd name="connsiteY6-440" fmla="*/ 16085 h 1755855"/>
                        <a:gd name="connsiteX7-441" fmla="*/ 1642189 w 2332627"/>
                        <a:gd name="connsiteY7-442" fmla="*/ 463955 h 1755855"/>
                        <a:gd name="connsiteX8-443" fmla="*/ 820737 w 2332627"/>
                        <a:gd name="connsiteY8-444" fmla="*/ 750967 h 1755855"/>
                        <a:gd name="connsiteX9-445" fmla="*/ 239712 w 2332627"/>
                        <a:gd name="connsiteY9-446" fmla="*/ 855742 h 1755855"/>
                        <a:gd name="connsiteX10-447" fmla="*/ 30162 w 2332627"/>
                        <a:gd name="connsiteY10-448" fmla="*/ 846217 h 1755855"/>
                        <a:gd name="connsiteX0-449" fmla="*/ 30162 w 2332628"/>
                        <a:gd name="connsiteY0-450" fmla="*/ 846217 h 1755855"/>
                        <a:gd name="connsiteX1-451" fmla="*/ 420687 w 2332628"/>
                        <a:gd name="connsiteY1-452" fmla="*/ 1379617 h 1755855"/>
                        <a:gd name="connsiteX2-453" fmla="*/ 849312 w 2332628"/>
                        <a:gd name="connsiteY2-454" fmla="*/ 1722517 h 1755855"/>
                        <a:gd name="connsiteX3-455" fmla="*/ 1439862 w 2332628"/>
                        <a:gd name="connsiteY3-456" fmla="*/ 1579642 h 1755855"/>
                        <a:gd name="connsiteX4-457" fmla="*/ 1906587 w 2332628"/>
                        <a:gd name="connsiteY4-458" fmla="*/ 1179592 h 1755855"/>
                        <a:gd name="connsiteX5-459" fmla="*/ 2201862 w 2332628"/>
                        <a:gd name="connsiteY5-460" fmla="*/ 560467 h 1755855"/>
                        <a:gd name="connsiteX6-461" fmla="*/ 2239349 w 2332628"/>
                        <a:gd name="connsiteY6-462" fmla="*/ 16085 h 1755855"/>
                        <a:gd name="connsiteX7-463" fmla="*/ 1642189 w 2332628"/>
                        <a:gd name="connsiteY7-464" fmla="*/ 463955 h 1755855"/>
                        <a:gd name="connsiteX8-465" fmla="*/ 970384 w 2332628"/>
                        <a:gd name="connsiteY8-466" fmla="*/ 538600 h 1755855"/>
                        <a:gd name="connsiteX9-467" fmla="*/ 239712 w 2332628"/>
                        <a:gd name="connsiteY9-468" fmla="*/ 855742 h 1755855"/>
                        <a:gd name="connsiteX10-469" fmla="*/ 30162 w 2332628"/>
                        <a:gd name="connsiteY10-470" fmla="*/ 846217 h 1755855"/>
                      </a:gdLst>
                      <a:ahLst/>
                      <a:cxnLst>
                        <a:cxn ang="0">
                          <a:pos x="connsiteX0-1" y="connsiteY0-2"/>
                        </a:cxn>
                        <a:cxn ang="0">
                          <a:pos x="connsiteX1-3" y="connsiteY1-4"/>
                        </a:cxn>
                        <a:cxn ang="0">
                          <a:pos x="connsiteX2-5" y="connsiteY2-6"/>
                        </a:cxn>
                        <a:cxn ang="0">
                          <a:pos x="connsiteX3-7" y="connsiteY3-8"/>
                        </a:cxn>
                        <a:cxn ang="0">
                          <a:pos x="connsiteX4-9" y="connsiteY4-10"/>
                        </a:cxn>
                        <a:cxn ang="0">
                          <a:pos x="connsiteX5-11" y="connsiteY5-12"/>
                        </a:cxn>
                        <a:cxn ang="0">
                          <a:pos x="connsiteX6-13" y="connsiteY6-14"/>
                        </a:cxn>
                        <a:cxn ang="0">
                          <a:pos x="connsiteX7-15" y="connsiteY7-16"/>
                        </a:cxn>
                        <a:cxn ang="0">
                          <a:pos x="connsiteX8-17" y="connsiteY8-18"/>
                        </a:cxn>
                        <a:cxn ang="0">
                          <a:pos x="connsiteX9-19" y="connsiteY9-20"/>
                        </a:cxn>
                        <a:cxn ang="0">
                          <a:pos x="connsiteX10-21" y="connsiteY10-22"/>
                        </a:cxn>
                      </a:cxnLst>
                      <a:rect l="l" t="t" r="r" b="b"/>
                      <a:pathLst>
                        <a:path w="2332628" h="1755855">
                          <a:moveTo>
                            <a:pt x="30162" y="846217"/>
                          </a:moveTo>
                          <a:cubicBezTo>
                            <a:pt x="60324" y="933529"/>
                            <a:pt x="284162" y="1233567"/>
                            <a:pt x="420687" y="1379617"/>
                          </a:cubicBezTo>
                          <a:cubicBezTo>
                            <a:pt x="557212" y="1525667"/>
                            <a:pt x="679449" y="1689179"/>
                            <a:pt x="849312" y="1722517"/>
                          </a:cubicBezTo>
                          <a:cubicBezTo>
                            <a:pt x="1019175" y="1755855"/>
                            <a:pt x="1263650" y="1670129"/>
                            <a:pt x="1439862" y="1579642"/>
                          </a:cubicBezTo>
                          <a:cubicBezTo>
                            <a:pt x="1616074" y="1489155"/>
                            <a:pt x="1779587" y="1349455"/>
                            <a:pt x="1906587" y="1179592"/>
                          </a:cubicBezTo>
                          <a:cubicBezTo>
                            <a:pt x="2033587" y="1009729"/>
                            <a:pt x="2146402" y="754385"/>
                            <a:pt x="2201862" y="560467"/>
                          </a:cubicBezTo>
                          <a:cubicBezTo>
                            <a:pt x="2257322" y="366549"/>
                            <a:pt x="2332628" y="32170"/>
                            <a:pt x="2239349" y="16085"/>
                          </a:cubicBezTo>
                          <a:cubicBezTo>
                            <a:pt x="2146070" y="0"/>
                            <a:pt x="1853683" y="376869"/>
                            <a:pt x="1642189" y="463955"/>
                          </a:cubicBezTo>
                          <a:cubicBezTo>
                            <a:pt x="1430695" y="551041"/>
                            <a:pt x="1204130" y="473302"/>
                            <a:pt x="970384" y="538600"/>
                          </a:cubicBezTo>
                          <a:cubicBezTo>
                            <a:pt x="736638" y="603898"/>
                            <a:pt x="396416" y="804472"/>
                            <a:pt x="239712" y="855742"/>
                          </a:cubicBezTo>
                          <a:cubicBezTo>
                            <a:pt x="83008" y="907012"/>
                            <a:pt x="0" y="758905"/>
                            <a:pt x="30162" y="846217"/>
                          </a:cubicBezTo>
                          <a:close/>
                        </a:path>
                      </a:pathLst>
                    </a:custGeom>
                    <a:gradFill flip="none" rotWithShape="1">
                      <a:gsLst>
                        <a:gs pos="74000">
                          <a:sysClr val="window" lastClr="FFFFFF">
                            <a:alpha val="11000"/>
                          </a:sysClr>
                        </a:gs>
                        <a:gs pos="28000">
                          <a:sysClr val="window" lastClr="FFFFFF">
                            <a:alpha val="0"/>
                          </a:sysClr>
                        </a:gs>
                        <a:gs pos="0">
                          <a:sysClr val="window" lastClr="FFFFFF">
                            <a:alpha val="0"/>
                          </a:sysClr>
                        </a:gs>
                      </a:gsLst>
                      <a:lin ang="2700000" scaled="0"/>
                      <a:tileRect/>
                    </a:gradFill>
                    <a:ln w="25400" cap="flat" cmpd="sng" algn="ctr">
                      <a:noFill/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ko-KR" alt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76" name="Oval 26"/>
                    <p:cNvSpPr>
                      <a:spLocks noChangeAspect="1" noChangeArrowheads="1"/>
                    </p:cNvSpPr>
                    <p:nvPr/>
                  </p:nvSpPr>
                  <p:spPr bwMode="auto">
                    <a:xfrm rot="8100000">
                      <a:off x="6006543" y="4665226"/>
                      <a:ext cx="1550533" cy="831479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ysClr val="window" lastClr="FFFFFF">
                            <a:alpha val="33000"/>
                          </a:sysClr>
                        </a:gs>
                        <a:gs pos="20000">
                          <a:sysClr val="window" lastClr="FFFFFF">
                            <a:gamma/>
                            <a:shade val="46275"/>
                            <a:invGamma/>
                            <a:alpha val="0"/>
                          </a:sysClr>
                        </a:gs>
                      </a:gsLst>
                      <a:lin ang="5400000" scaled="1"/>
                    </a:gradFill>
                    <a:ln w="38100">
                      <a:noFill/>
                      <a:round/>
                    </a:ln>
                    <a:effectLst/>
                  </p:spPr>
                  <p:txBody>
                    <a:bodyPr wrap="none" anchor="ctr"/>
                    <a:lstStyle/>
                    <a:p>
                      <a:pPr marL="0" marR="0" lvl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ko-KR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</p:grpSp>
            <p:sp>
              <p:nvSpPr>
                <p:cNvPr id="168" name="TextBox 10"/>
                <p:cNvSpPr txBox="1"/>
                <p:nvPr/>
              </p:nvSpPr>
              <p:spPr>
                <a:xfrm>
                  <a:off x="1848362" y="3685831"/>
                  <a:ext cx="4265058" cy="4148706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35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lang="th-TH" sz="4400" b="1" dirty="0">
                      <a:solidFill>
                        <a:schemeClr val="bg1"/>
                      </a:solidFill>
                      <a:latin typeface="Opun Mai Bold" charset="-34"/>
                      <a:cs typeface="Opun Mai Bold" charset="-34"/>
                      <a:sym typeface="Opun Mai Semi-Bold"/>
                    </a:rPr>
                    <a:t>สื่อสิ่งพิมพ์แบ่งออกได้หลายประเภท ดังนี้</a:t>
                  </a:r>
                </a:p>
              </p:txBody>
            </p:sp>
          </p:grpSp>
          <p:sp>
            <p:nvSpPr>
              <p:cNvPr id="177" name="Arc 37"/>
              <p:cNvSpPr/>
              <p:nvPr/>
            </p:nvSpPr>
            <p:spPr>
              <a:xfrm rot="10800000" flipH="1">
                <a:off x="5781370" y="2808633"/>
                <a:ext cx="6121551" cy="6121550"/>
              </a:xfrm>
              <a:prstGeom prst="arc">
                <a:avLst>
                  <a:gd name="adj1" fmla="val 16200000"/>
                  <a:gd name="adj2" fmla="val 5433205"/>
                </a:avLst>
              </a:prstGeom>
              <a:noFill/>
              <a:ln w="53975" cap="flat" cmpd="sng" algn="ctr">
                <a:gradFill>
                  <a:gsLst>
                    <a:gs pos="82000">
                      <a:srgbClr val="D9D9D9"/>
                    </a:gs>
                    <a:gs pos="0">
                      <a:sysClr val="window" lastClr="FFFFFF">
                        <a:lumMod val="85000"/>
                        <a:alpha val="0"/>
                      </a:sysClr>
                    </a:gs>
                    <a:gs pos="20000">
                      <a:sysClr val="window" lastClr="FFFFFF">
                        <a:lumMod val="85000"/>
                      </a:sysClr>
                    </a:gs>
                    <a:gs pos="100000">
                      <a:sysClr val="window" lastClr="FFFFFF">
                        <a:lumMod val="85000"/>
                        <a:alpha val="0"/>
                      </a:sysClr>
                    </a:gs>
                  </a:gsLst>
                  <a:lin ang="5400000" scaled="0"/>
                </a:gra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Arial Unicode MS"/>
                  <a:cs typeface="+mn-cs"/>
                </a:endParaRPr>
              </a:p>
            </p:txBody>
          </p:sp>
        </p:grpSp>
        <p:sp>
          <p:nvSpPr>
            <p:cNvPr id="178" name="Arc 37"/>
            <p:cNvSpPr/>
            <p:nvPr/>
          </p:nvSpPr>
          <p:spPr>
            <a:xfrm rot="900000" flipH="1">
              <a:off x="5774830" y="2838113"/>
              <a:ext cx="6121551" cy="6121550"/>
            </a:xfrm>
            <a:prstGeom prst="arc">
              <a:avLst>
                <a:gd name="adj1" fmla="val 16200000"/>
                <a:gd name="adj2" fmla="val 5433205"/>
              </a:avLst>
            </a:prstGeom>
            <a:noFill/>
            <a:ln w="53975" cap="flat" cmpd="sng" algn="ctr">
              <a:gradFill>
                <a:gsLst>
                  <a:gs pos="82000">
                    <a:srgbClr val="D9D9D9"/>
                  </a:gs>
                  <a:gs pos="0">
                    <a:sysClr val="window" lastClr="FFFFFF">
                      <a:lumMod val="85000"/>
                      <a:alpha val="0"/>
                    </a:sysClr>
                  </a:gs>
                  <a:gs pos="20000">
                    <a:sysClr val="window" lastClr="FFFFFF">
                      <a:lumMod val="85000"/>
                    </a:sysClr>
                  </a:gs>
                  <a:gs pos="100000">
                    <a:sysClr val="window" lastClr="FFFFFF">
                      <a:lumMod val="85000"/>
                      <a:alpha val="0"/>
                    </a:sysClr>
                  </a:gs>
                </a:gsLst>
                <a:lin ang="5400000" scaled="0"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-89967" y="4703238"/>
            <a:ext cx="6508392" cy="1772280"/>
            <a:chOff x="-89967" y="4703238"/>
            <a:chExt cx="6508392" cy="1772280"/>
          </a:xfrm>
        </p:grpSpPr>
        <p:sp>
          <p:nvSpPr>
            <p:cNvPr id="202" name="TextBox 10"/>
            <p:cNvSpPr txBox="1"/>
            <p:nvPr/>
          </p:nvSpPr>
          <p:spPr>
            <a:xfrm>
              <a:off x="-89967" y="4703238"/>
              <a:ext cx="5587624" cy="177228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สื่อสิ่งพิมพ์ประเภทเผยแพร่ข่าว</a:t>
              </a:r>
              <a:r>
                <a:rPr lang="en-US" sz="32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 </a:t>
              </a:r>
              <a:endParaRPr lang="th-TH" sz="32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  <a:p>
              <a:pPr marL="0" marR="0" lvl="0" indent="0" algn="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ความรู้ทั่วไป ความรู้วิชาการ </a:t>
              </a:r>
            </a:p>
            <a:p>
              <a:pPr marL="0" marR="0" lvl="0" indent="0" algn="r" defTabSz="914400" rtl="0" eaLnBrk="1" fontAlgn="auto" latinLnBrk="0" hangingPunct="1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และความบันเทิง</a:t>
              </a:r>
            </a:p>
          </p:txBody>
        </p:sp>
        <p:grpSp>
          <p:nvGrpSpPr>
            <p:cNvPr id="236" name="Group 235"/>
            <p:cNvGrpSpPr/>
            <p:nvPr/>
          </p:nvGrpSpPr>
          <p:grpSpPr>
            <a:xfrm>
              <a:off x="5509436" y="5144254"/>
              <a:ext cx="908989" cy="915337"/>
              <a:chOff x="-2434468" y="5218319"/>
              <a:chExt cx="908989" cy="915337"/>
            </a:xfrm>
          </p:grpSpPr>
          <p:sp>
            <p:nvSpPr>
              <p:cNvPr id="223" name="Oval 7"/>
              <p:cNvSpPr/>
              <p:nvPr/>
            </p:nvSpPr>
            <p:spPr>
              <a:xfrm rot="10800000" flipH="1">
                <a:off x="-2384703" y="5286211"/>
                <a:ext cx="847445" cy="847445"/>
              </a:xfrm>
              <a:prstGeom prst="ellipse">
                <a:avLst/>
              </a:prstGeom>
              <a:solidFill>
                <a:srgbClr val="F8D45E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sp>
            <p:nvSpPr>
              <p:cNvPr id="224" name="TextBox 57"/>
              <p:cNvSpPr txBox="1"/>
              <p:nvPr/>
            </p:nvSpPr>
            <p:spPr>
              <a:xfrm>
                <a:off x="-2434468" y="5218319"/>
                <a:ext cx="908989" cy="766044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ts val="6285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th-TH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H-Chara" panose="02000000000000000000" pitchFamily="50" charset="0"/>
                    <a:cs typeface="TH-Chara" panose="02000000000000000000" pitchFamily="50" charset="0"/>
                  </a:rPr>
                  <a:t>๓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H-Chara" panose="02000000000000000000" pitchFamily="50" charset="0"/>
                  <a:cs typeface="TH-Chara" panose="02000000000000000000" pitchFamily="50" charset="0"/>
                </a:endParaRPr>
              </a:p>
            </p:txBody>
          </p:sp>
        </p:grpSp>
      </p:grpSp>
      <p:grpSp>
        <p:nvGrpSpPr>
          <p:cNvPr id="22" name="Group 21"/>
          <p:cNvGrpSpPr/>
          <p:nvPr/>
        </p:nvGrpSpPr>
        <p:grpSpPr>
          <a:xfrm>
            <a:off x="11554763" y="5199971"/>
            <a:ext cx="5576077" cy="1042131"/>
            <a:chOff x="11554763" y="5199971"/>
            <a:chExt cx="5576077" cy="1042131"/>
          </a:xfrm>
        </p:grpSpPr>
        <p:sp>
          <p:nvSpPr>
            <p:cNvPr id="198" name="Oval 7"/>
            <p:cNvSpPr/>
            <p:nvPr/>
          </p:nvSpPr>
          <p:spPr>
            <a:xfrm rot="10800000" flipH="1">
              <a:off x="11588505" y="5219178"/>
              <a:ext cx="847445" cy="847445"/>
            </a:xfrm>
            <a:prstGeom prst="ellipse">
              <a:avLst/>
            </a:prstGeom>
            <a:solidFill>
              <a:srgbClr val="F8D45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27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201" name="TextBox 57"/>
            <p:cNvSpPr txBox="1"/>
            <p:nvPr/>
          </p:nvSpPr>
          <p:spPr>
            <a:xfrm>
              <a:off x="11554763" y="5199971"/>
              <a:ext cx="908989" cy="7660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6285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400" b="1" dirty="0">
                  <a:solidFill>
                    <a:srgbClr val="FFFFFF"/>
                  </a:solidFill>
                  <a:latin typeface="TH-Chara" panose="02000000000000000000" pitchFamily="50" charset="0"/>
                  <a:cs typeface="TH-Chara" panose="02000000000000000000" pitchFamily="50" charset="0"/>
                </a:rPr>
                <a:t>๘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-Chara" panose="02000000000000000000" pitchFamily="50" charset="0"/>
                <a:cs typeface="TH-Chara" panose="02000000000000000000" pitchFamily="50" charset="0"/>
              </a:endParaRPr>
            </a:p>
          </p:txBody>
        </p:sp>
        <p:sp>
          <p:nvSpPr>
            <p:cNvPr id="225" name="TextBox 10"/>
            <p:cNvSpPr txBox="1"/>
            <p:nvPr/>
          </p:nvSpPr>
          <p:spPr>
            <a:xfrm>
              <a:off x="12577927" y="5257217"/>
              <a:ext cx="4552913" cy="98488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สื่อสิ่งพิมพ์ลักษณะพิเศษ</a:t>
              </a:r>
            </a:p>
            <a:p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(</a:t>
              </a:r>
              <a:r>
                <a:rPr lang="en-US" sz="32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Special Printed) </a:t>
              </a:r>
              <a:endParaRPr lang="th-TH" sz="32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06690" y="3599925"/>
            <a:ext cx="6109603" cy="1042655"/>
            <a:chOff x="506690" y="3599925"/>
            <a:chExt cx="6109603" cy="1042655"/>
          </a:xfrm>
        </p:grpSpPr>
        <p:sp>
          <p:nvSpPr>
            <p:cNvPr id="196" name="TextBox 10"/>
            <p:cNvSpPr txBox="1"/>
            <p:nvPr/>
          </p:nvSpPr>
          <p:spPr>
            <a:xfrm>
              <a:off x="506690" y="3599925"/>
              <a:ext cx="4874228" cy="98488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สิ่งพิมพ์ประเภทบันเทิงคดี (</a:t>
              </a:r>
              <a:r>
                <a:rPr lang="en-US" sz="32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Fiction)</a:t>
              </a:r>
              <a:endParaRPr lang="th-TH" sz="32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</p:txBody>
        </p:sp>
        <p:grpSp>
          <p:nvGrpSpPr>
            <p:cNvPr id="235" name="Group 234"/>
            <p:cNvGrpSpPr/>
            <p:nvPr/>
          </p:nvGrpSpPr>
          <p:grpSpPr>
            <a:xfrm>
              <a:off x="5707304" y="3742971"/>
              <a:ext cx="908989" cy="899609"/>
              <a:chOff x="-2922517" y="7060699"/>
              <a:chExt cx="908989" cy="899609"/>
            </a:xfrm>
          </p:grpSpPr>
          <p:sp>
            <p:nvSpPr>
              <p:cNvPr id="227" name="Oval 226"/>
              <p:cNvSpPr/>
              <p:nvPr/>
            </p:nvSpPr>
            <p:spPr>
              <a:xfrm rot="10800000" flipH="1">
                <a:off x="-2870031" y="7112863"/>
                <a:ext cx="847445" cy="847445"/>
              </a:xfrm>
              <a:prstGeom prst="ellipse">
                <a:avLst/>
              </a:prstGeom>
              <a:solidFill>
                <a:srgbClr val="84CCC6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sp>
            <p:nvSpPr>
              <p:cNvPr id="228" name="TextBox 57"/>
              <p:cNvSpPr txBox="1"/>
              <p:nvPr/>
            </p:nvSpPr>
            <p:spPr>
              <a:xfrm>
                <a:off x="-2922517" y="7060699"/>
                <a:ext cx="908989" cy="766044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ts val="6285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th-TH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H-Chara" panose="02000000000000000000" pitchFamily="50" charset="0"/>
                    <a:cs typeface="TH-Chara" panose="02000000000000000000" pitchFamily="50" charset="0"/>
                  </a:rPr>
                  <a:t>๒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H-Chara" panose="02000000000000000000" pitchFamily="50" charset="0"/>
                  <a:cs typeface="TH-Chara" panose="02000000000000000000" pitchFamily="50" charset="0"/>
                </a:endParaRPr>
              </a:p>
            </p:txBody>
          </p:sp>
        </p:grpSp>
      </p:grpSp>
      <p:grpSp>
        <p:nvGrpSpPr>
          <p:cNvPr id="16" name="Group 15"/>
          <p:cNvGrpSpPr/>
          <p:nvPr/>
        </p:nvGrpSpPr>
        <p:grpSpPr>
          <a:xfrm>
            <a:off x="905632" y="6693028"/>
            <a:ext cx="6236387" cy="1107483"/>
            <a:chOff x="905632" y="6693028"/>
            <a:chExt cx="6236387" cy="1107483"/>
          </a:xfrm>
        </p:grpSpPr>
        <p:sp>
          <p:nvSpPr>
            <p:cNvPr id="208" name="TextBox 10"/>
            <p:cNvSpPr txBox="1"/>
            <p:nvPr/>
          </p:nvSpPr>
          <p:spPr>
            <a:xfrm>
              <a:off x="905632" y="6693028"/>
              <a:ext cx="5039127" cy="110748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สื่อสิ่งพิมพ์ประเภทประชาสัมพันธ์</a:t>
              </a:r>
            </a:p>
            <a:p>
              <a:pPr marL="0" marR="0" lvl="0" indent="0" algn="r" defTabSz="914400" rtl="0" eaLnBrk="1" fontAlgn="auto" latinLnBrk="0" hangingPunct="1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(</a:t>
              </a:r>
              <a:r>
                <a:rPr lang="en-US" sz="32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Public Relations Media)</a:t>
              </a:r>
              <a:endParaRPr lang="th-TH" sz="32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</p:txBody>
        </p:sp>
        <p:grpSp>
          <p:nvGrpSpPr>
            <p:cNvPr id="237" name="Group 236"/>
            <p:cNvGrpSpPr/>
            <p:nvPr/>
          </p:nvGrpSpPr>
          <p:grpSpPr>
            <a:xfrm>
              <a:off x="6120595" y="6726883"/>
              <a:ext cx="1021424" cy="887956"/>
              <a:chOff x="-2558086" y="4042014"/>
              <a:chExt cx="908989" cy="887956"/>
            </a:xfrm>
          </p:grpSpPr>
          <p:sp>
            <p:nvSpPr>
              <p:cNvPr id="219" name="Oval 19"/>
              <p:cNvSpPr/>
              <p:nvPr/>
            </p:nvSpPr>
            <p:spPr>
              <a:xfrm rot="10800000" flipH="1">
                <a:off x="-2478477" y="4082525"/>
                <a:ext cx="780739" cy="847445"/>
              </a:xfrm>
              <a:prstGeom prst="ellipse">
                <a:avLst/>
              </a:prstGeom>
              <a:solidFill>
                <a:srgbClr val="F2716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sp>
            <p:nvSpPr>
              <p:cNvPr id="220" name="TextBox 57"/>
              <p:cNvSpPr txBox="1"/>
              <p:nvPr/>
            </p:nvSpPr>
            <p:spPr>
              <a:xfrm>
                <a:off x="-2558086" y="4042014"/>
                <a:ext cx="908989" cy="766044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ts val="6285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th-TH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H-Chara" panose="02000000000000000000" pitchFamily="50" charset="0"/>
                    <a:cs typeface="TH-Chara" panose="02000000000000000000" pitchFamily="50" charset="0"/>
                  </a:rPr>
                  <a:t>๔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H-Chara" panose="02000000000000000000" pitchFamily="50" charset="0"/>
                  <a:cs typeface="TH-Chara" panose="02000000000000000000" pitchFamily="50" charset="0"/>
                </a:endParaRPr>
              </a:p>
            </p:txBody>
          </p:sp>
        </p:grpSp>
      </p:grpSp>
      <p:grpSp>
        <p:nvGrpSpPr>
          <p:cNvPr id="21" name="Group 20"/>
          <p:cNvGrpSpPr/>
          <p:nvPr/>
        </p:nvGrpSpPr>
        <p:grpSpPr>
          <a:xfrm>
            <a:off x="11066792" y="6582170"/>
            <a:ext cx="5858497" cy="857805"/>
            <a:chOff x="11066792" y="6582170"/>
            <a:chExt cx="5858497" cy="857805"/>
          </a:xfrm>
        </p:grpSpPr>
        <p:grpSp>
          <p:nvGrpSpPr>
            <p:cNvPr id="20" name="Group 19"/>
            <p:cNvGrpSpPr/>
            <p:nvPr/>
          </p:nvGrpSpPr>
          <p:grpSpPr>
            <a:xfrm>
              <a:off x="11066792" y="6582170"/>
              <a:ext cx="908989" cy="857805"/>
              <a:chOff x="11066792" y="6582170"/>
              <a:chExt cx="908989" cy="857805"/>
            </a:xfrm>
          </p:grpSpPr>
          <p:sp>
            <p:nvSpPr>
              <p:cNvPr id="204" name="Oval 203"/>
              <p:cNvSpPr/>
              <p:nvPr/>
            </p:nvSpPr>
            <p:spPr>
              <a:xfrm rot="10800000" flipH="1">
                <a:off x="11101049" y="6592530"/>
                <a:ext cx="847445" cy="847445"/>
              </a:xfrm>
              <a:prstGeom prst="ellipse">
                <a:avLst/>
              </a:prstGeom>
              <a:solidFill>
                <a:srgbClr val="84CCC6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sp>
            <p:nvSpPr>
              <p:cNvPr id="207" name="TextBox 57"/>
              <p:cNvSpPr txBox="1"/>
              <p:nvPr/>
            </p:nvSpPr>
            <p:spPr>
              <a:xfrm>
                <a:off x="11066792" y="6582170"/>
                <a:ext cx="908989" cy="766044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ts val="6285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th-TH" sz="4400" b="1" dirty="0">
                    <a:solidFill>
                      <a:srgbClr val="FFFFFF"/>
                    </a:solidFill>
                    <a:latin typeface="TH-Chara" panose="02000000000000000000" pitchFamily="50" charset="0"/>
                    <a:cs typeface="TH-Chara" panose="02000000000000000000" pitchFamily="50" charset="0"/>
                  </a:rPr>
                  <a:t>๗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H-Chara" panose="02000000000000000000" pitchFamily="50" charset="0"/>
                  <a:cs typeface="TH-Chara" panose="02000000000000000000" pitchFamily="50" charset="0"/>
                </a:endParaRPr>
              </a:p>
            </p:txBody>
          </p:sp>
        </p:grpSp>
        <p:sp>
          <p:nvSpPr>
            <p:cNvPr id="229" name="TextBox 10"/>
            <p:cNvSpPr txBox="1"/>
            <p:nvPr/>
          </p:nvSpPr>
          <p:spPr>
            <a:xfrm>
              <a:off x="12094222" y="6714474"/>
              <a:ext cx="4831067" cy="61504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สื่อสิ่งพิมพ์มีค่า (</a:t>
              </a:r>
              <a:r>
                <a:rPr lang="en-US" sz="32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Value Printed)</a:t>
              </a:r>
              <a:endParaRPr lang="th-TH" sz="32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1284377" y="3313521"/>
            <a:ext cx="5944385" cy="1477328"/>
            <a:chOff x="11284377" y="3313521"/>
            <a:chExt cx="5944385" cy="1477328"/>
          </a:xfrm>
        </p:grpSpPr>
        <p:sp>
          <p:nvSpPr>
            <p:cNvPr id="192" name="Oval 19"/>
            <p:cNvSpPr/>
            <p:nvPr/>
          </p:nvSpPr>
          <p:spPr>
            <a:xfrm rot="10800000" flipH="1">
              <a:off x="11346555" y="3618083"/>
              <a:ext cx="847445" cy="847445"/>
            </a:xfrm>
            <a:prstGeom prst="ellipse">
              <a:avLst/>
            </a:prstGeom>
            <a:solidFill>
              <a:srgbClr val="F2716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27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195" name="TextBox 57"/>
            <p:cNvSpPr txBox="1"/>
            <p:nvPr/>
          </p:nvSpPr>
          <p:spPr>
            <a:xfrm>
              <a:off x="11284377" y="3580763"/>
              <a:ext cx="908989" cy="7660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6285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H-Chara" panose="02000000000000000000" pitchFamily="50" charset="0"/>
                  <a:cs typeface="TH-Chara" panose="02000000000000000000" pitchFamily="50" charset="0"/>
                </a:rPr>
                <a:t>๙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-Chara" panose="02000000000000000000" pitchFamily="50" charset="0"/>
                <a:cs typeface="TH-Chara" panose="02000000000000000000" pitchFamily="50" charset="0"/>
              </a:endParaRPr>
            </a:p>
          </p:txBody>
        </p:sp>
        <p:sp>
          <p:nvSpPr>
            <p:cNvPr id="221" name="TextBox 10"/>
            <p:cNvSpPr txBox="1"/>
            <p:nvPr/>
          </p:nvSpPr>
          <p:spPr>
            <a:xfrm>
              <a:off x="12354534" y="3313521"/>
              <a:ext cx="4874228" cy="14773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สื่อสิ่งพิมพ์ประเภท</a:t>
              </a:r>
              <a:br>
                <a:rPr lang="th-TH" sz="32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</a:br>
              <a:r>
                <a:rPr lang="th-TH" sz="32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งานเขียนเชิงสร้างสรรค์ </a:t>
              </a:r>
            </a:p>
            <a:p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(</a:t>
              </a:r>
              <a:r>
                <a:rPr lang="en-US" sz="32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Creative Writing Skill)</a:t>
              </a:r>
              <a:endParaRPr lang="th-TH" sz="32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0363200" y="1995052"/>
            <a:ext cx="7214554" cy="1108594"/>
            <a:chOff x="10363200" y="1995052"/>
            <a:chExt cx="7214554" cy="1108594"/>
          </a:xfrm>
        </p:grpSpPr>
        <p:sp>
          <p:nvSpPr>
            <p:cNvPr id="186" name="Oval 185"/>
            <p:cNvSpPr/>
            <p:nvPr/>
          </p:nvSpPr>
          <p:spPr>
            <a:xfrm rot="10800000" flipH="1">
              <a:off x="10403163" y="2256201"/>
              <a:ext cx="847445" cy="847445"/>
            </a:xfrm>
            <a:prstGeom prst="ellipse">
              <a:avLst/>
            </a:prstGeom>
            <a:solidFill>
              <a:srgbClr val="7CC8E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27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10363200" y="1995052"/>
              <a:ext cx="7214554" cy="1107483"/>
              <a:chOff x="10363200" y="1995052"/>
              <a:chExt cx="7214554" cy="1107483"/>
            </a:xfrm>
          </p:grpSpPr>
          <p:sp>
            <p:nvSpPr>
              <p:cNvPr id="189" name="TextBox 57"/>
              <p:cNvSpPr txBox="1"/>
              <p:nvPr/>
            </p:nvSpPr>
            <p:spPr>
              <a:xfrm>
                <a:off x="10363200" y="2171700"/>
                <a:ext cx="908989" cy="766044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ts val="6285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th-TH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H-Chara" panose="02000000000000000000" pitchFamily="50" charset="0"/>
                    <a:cs typeface="TH-Chara" panose="02000000000000000000" pitchFamily="50" charset="0"/>
                  </a:rPr>
                  <a:t>๑๐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H-Chara" panose="02000000000000000000" pitchFamily="50" charset="0"/>
                  <a:cs typeface="TH-Chara" panose="02000000000000000000" pitchFamily="50" charset="0"/>
                </a:endParaRPr>
              </a:p>
            </p:txBody>
          </p:sp>
          <p:sp>
            <p:nvSpPr>
              <p:cNvPr id="215" name="TextBox 10"/>
              <p:cNvSpPr txBox="1"/>
              <p:nvPr/>
            </p:nvSpPr>
            <p:spPr>
              <a:xfrm>
                <a:off x="11438501" y="1995052"/>
                <a:ext cx="6139253" cy="110748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th-TH" sz="32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สื่อสิ่งพิมพ์ประเภทเล็กทรอน</a:t>
                </a:r>
                <a:r>
                  <a:rPr lang="th-TH" sz="3200" b="1" dirty="0" err="1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ิกส์</a:t>
                </a:r>
                <a:endParaRPr lang="th-TH" sz="32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endParaRPr>
              </a:p>
              <a:p>
                <a:pPr marL="0" marR="0" lvl="0" indent="0" defTabSz="914400" rtl="0" eaLnBrk="1" fontAlgn="auto" latinLnBrk="0" hangingPunct="1">
                  <a:lnSpc>
                    <a:spcPct val="13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th-TH" sz="32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(</a:t>
                </a:r>
                <a:r>
                  <a:rPr lang="en-US" sz="32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Electronic Media)</a:t>
                </a:r>
                <a:endParaRPr lang="th-TH" sz="32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endParaRPr>
              </a:p>
            </p:txBody>
          </p:sp>
        </p:grpSp>
      </p:grpSp>
      <p:grpSp>
        <p:nvGrpSpPr>
          <p:cNvPr id="13" name="Group 12"/>
          <p:cNvGrpSpPr/>
          <p:nvPr/>
        </p:nvGrpSpPr>
        <p:grpSpPr>
          <a:xfrm>
            <a:off x="-214291" y="2161153"/>
            <a:ext cx="7713658" cy="1157240"/>
            <a:chOff x="-214291" y="2161153"/>
            <a:chExt cx="7713658" cy="1157240"/>
          </a:xfrm>
        </p:grpSpPr>
        <p:sp>
          <p:nvSpPr>
            <p:cNvPr id="185" name="TextBox 10"/>
            <p:cNvSpPr txBox="1"/>
            <p:nvPr/>
          </p:nvSpPr>
          <p:spPr>
            <a:xfrm>
              <a:off x="-214291" y="2161153"/>
              <a:ext cx="6505868" cy="115724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สื่อสิ่งพิมพ์ประเภทหนังสือ</a:t>
              </a:r>
            </a:p>
            <a:p>
              <a:pPr marL="0" marR="0" lvl="0" indent="0" algn="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(</a:t>
              </a:r>
              <a:r>
                <a:rPr lang="en-US" sz="32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Press Book) </a:t>
              </a:r>
              <a:endParaRPr lang="th-TH" sz="32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</p:txBody>
        </p:sp>
        <p:grpSp>
          <p:nvGrpSpPr>
            <p:cNvPr id="231" name="Group 230"/>
            <p:cNvGrpSpPr/>
            <p:nvPr/>
          </p:nvGrpSpPr>
          <p:grpSpPr>
            <a:xfrm>
              <a:off x="6590378" y="2345510"/>
              <a:ext cx="908989" cy="897794"/>
              <a:chOff x="11412464" y="7828032"/>
              <a:chExt cx="908989" cy="897794"/>
            </a:xfrm>
          </p:grpSpPr>
          <p:sp>
            <p:nvSpPr>
              <p:cNvPr id="233" name="Oval 3"/>
              <p:cNvSpPr/>
              <p:nvPr/>
            </p:nvSpPr>
            <p:spPr>
              <a:xfrm rot="10800000" flipH="1">
                <a:off x="11453394" y="7878381"/>
                <a:ext cx="847445" cy="847445"/>
              </a:xfrm>
              <a:prstGeom prst="ellipse">
                <a:avLst/>
              </a:prstGeom>
              <a:solidFill>
                <a:srgbClr val="1A6BA5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sp>
            <p:nvSpPr>
              <p:cNvPr id="234" name="TextBox 57"/>
              <p:cNvSpPr txBox="1"/>
              <p:nvPr/>
            </p:nvSpPr>
            <p:spPr>
              <a:xfrm>
                <a:off x="11412464" y="7828032"/>
                <a:ext cx="908989" cy="766044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ts val="6285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th-TH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H-Chara" panose="02000000000000000000" pitchFamily="50" charset="0"/>
                    <a:cs typeface="TH-Chara" panose="02000000000000000000" pitchFamily="50" charset="0"/>
                  </a:rPr>
                  <a:t>๑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H-Chara" panose="02000000000000000000" pitchFamily="50" charset="0"/>
                  <a:cs typeface="TH-Chara" panose="02000000000000000000" pitchFamily="50" charset="0"/>
                </a:endParaRPr>
              </a:p>
            </p:txBody>
          </p:sp>
        </p:grpSp>
      </p:grpSp>
      <p:grpSp>
        <p:nvGrpSpPr>
          <p:cNvPr id="17" name="Group 16"/>
          <p:cNvGrpSpPr/>
          <p:nvPr/>
        </p:nvGrpSpPr>
        <p:grpSpPr>
          <a:xfrm>
            <a:off x="2534080" y="7706224"/>
            <a:ext cx="6032133" cy="1413121"/>
            <a:chOff x="2534080" y="7706224"/>
            <a:chExt cx="6032133" cy="1413121"/>
          </a:xfrm>
        </p:grpSpPr>
        <p:sp>
          <p:nvSpPr>
            <p:cNvPr id="212" name="TextBox 10"/>
            <p:cNvSpPr txBox="1"/>
            <p:nvPr/>
          </p:nvSpPr>
          <p:spPr>
            <a:xfrm>
              <a:off x="2534080" y="7962105"/>
              <a:ext cx="5039127" cy="115724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สื่อสิ่งพิมพ์ประเภทโฆษณา</a:t>
              </a:r>
            </a:p>
            <a:p>
              <a:pPr marL="0" marR="0" lvl="0" indent="0" algn="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(</a:t>
              </a:r>
              <a:r>
                <a:rPr lang="en-US" sz="32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Advertising Media)</a:t>
              </a:r>
              <a:endParaRPr lang="th-TH" sz="32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</p:txBody>
        </p:sp>
        <p:grpSp>
          <p:nvGrpSpPr>
            <p:cNvPr id="238" name="Group 237"/>
            <p:cNvGrpSpPr/>
            <p:nvPr/>
          </p:nvGrpSpPr>
          <p:grpSpPr>
            <a:xfrm>
              <a:off x="7657224" y="7706224"/>
              <a:ext cx="908989" cy="858405"/>
              <a:chOff x="-3161132" y="2525618"/>
              <a:chExt cx="908989" cy="858405"/>
            </a:xfrm>
          </p:grpSpPr>
          <p:sp>
            <p:nvSpPr>
              <p:cNvPr id="216" name="Oval 215"/>
              <p:cNvSpPr/>
              <p:nvPr/>
            </p:nvSpPr>
            <p:spPr>
              <a:xfrm rot="10800000" flipH="1">
                <a:off x="-3111995" y="2536578"/>
                <a:ext cx="847445" cy="847445"/>
              </a:xfrm>
              <a:prstGeom prst="ellipse">
                <a:avLst/>
              </a:prstGeom>
              <a:solidFill>
                <a:srgbClr val="7CC8EC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sp>
            <p:nvSpPr>
              <p:cNvPr id="217" name="TextBox 57"/>
              <p:cNvSpPr txBox="1"/>
              <p:nvPr/>
            </p:nvSpPr>
            <p:spPr>
              <a:xfrm>
                <a:off x="-3161132" y="2525618"/>
                <a:ext cx="908989" cy="766044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ts val="6285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th-TH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H-Chara" panose="02000000000000000000" pitchFamily="50" charset="0"/>
                    <a:cs typeface="TH-Chara" panose="02000000000000000000" pitchFamily="50" charset="0"/>
                  </a:rPr>
                  <a:t>๕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H-Chara" panose="02000000000000000000" pitchFamily="50" charset="0"/>
                  <a:cs typeface="TH-Chara" panose="02000000000000000000" pitchFamily="50" charset="0"/>
                </a:endParaRPr>
              </a:p>
            </p:txBody>
          </p:sp>
        </p:grpSp>
      </p:grpSp>
      <p:grpSp>
        <p:nvGrpSpPr>
          <p:cNvPr id="18" name="Group 17"/>
          <p:cNvGrpSpPr/>
          <p:nvPr/>
        </p:nvGrpSpPr>
        <p:grpSpPr>
          <a:xfrm>
            <a:off x="9821372" y="7590197"/>
            <a:ext cx="8681526" cy="1622200"/>
            <a:chOff x="9821372" y="7590197"/>
            <a:chExt cx="8681526" cy="1622200"/>
          </a:xfrm>
        </p:grpSpPr>
        <p:grpSp>
          <p:nvGrpSpPr>
            <p:cNvPr id="211" name="Group 210"/>
            <p:cNvGrpSpPr/>
            <p:nvPr/>
          </p:nvGrpSpPr>
          <p:grpSpPr>
            <a:xfrm>
              <a:off x="9821372" y="7590197"/>
              <a:ext cx="908989" cy="884592"/>
              <a:chOff x="11901248" y="7399817"/>
              <a:chExt cx="908989" cy="884592"/>
            </a:xfrm>
          </p:grpSpPr>
          <p:sp>
            <p:nvSpPr>
              <p:cNvPr id="182" name="Oval 3"/>
              <p:cNvSpPr/>
              <p:nvPr/>
            </p:nvSpPr>
            <p:spPr>
              <a:xfrm rot="10800000" flipH="1">
                <a:off x="11932021" y="7436964"/>
                <a:ext cx="847445" cy="847445"/>
              </a:xfrm>
              <a:prstGeom prst="ellipse">
                <a:avLst/>
              </a:prstGeom>
              <a:solidFill>
                <a:srgbClr val="1A6BA5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sp>
            <p:nvSpPr>
              <p:cNvPr id="190" name="TextBox 57"/>
              <p:cNvSpPr txBox="1"/>
              <p:nvPr/>
            </p:nvSpPr>
            <p:spPr>
              <a:xfrm>
                <a:off x="11901248" y="7399817"/>
                <a:ext cx="908989" cy="766044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ts val="6285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th-TH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H-Chara" panose="02000000000000000000" pitchFamily="50" charset="0"/>
                    <a:cs typeface="TH-Chara" panose="02000000000000000000" pitchFamily="50" charset="0"/>
                  </a:rPr>
                  <a:t>๖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H-Chara" panose="02000000000000000000" pitchFamily="50" charset="0"/>
                  <a:cs typeface="TH-Chara" panose="02000000000000000000" pitchFamily="50" charset="0"/>
                </a:endParaRPr>
              </a:p>
            </p:txBody>
          </p:sp>
        </p:grpSp>
        <p:sp>
          <p:nvSpPr>
            <p:cNvPr id="232" name="TextBox 10"/>
            <p:cNvSpPr txBox="1"/>
            <p:nvPr/>
          </p:nvSpPr>
          <p:spPr>
            <a:xfrm>
              <a:off x="10864507" y="8104914"/>
              <a:ext cx="7638391" cy="110748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สื่อสิ่งพิมพ์ประเภทบรรจุภัณฑ์</a:t>
              </a:r>
              <a:endParaRPr lang="en-US" sz="32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  <a:p>
              <a:pPr marL="0" marR="0" lvl="0" indent="0" defTabSz="914400" rtl="0" eaLnBrk="1" fontAlgn="auto" latinLnBrk="0" hangingPunct="1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(Packaging Printing)</a:t>
              </a:r>
              <a:r>
                <a:rPr lang="th-TH" sz="32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-822961" y="-13335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286000" y="1790700"/>
            <a:ext cx="11353800" cy="3581400"/>
            <a:chOff x="2286000" y="1790700"/>
            <a:chExt cx="11353800" cy="3581400"/>
          </a:xfrm>
        </p:grpSpPr>
        <p:sp>
          <p:nvSpPr>
            <p:cNvPr id="10" name="Rectangle: Top Corners Rounded 9"/>
            <p:cNvSpPr/>
            <p:nvPr/>
          </p:nvSpPr>
          <p:spPr>
            <a:xfrm rot="10800000">
              <a:off x="2286000" y="1790700"/>
              <a:ext cx="11353800" cy="3581400"/>
            </a:xfrm>
            <a:prstGeom prst="round2Same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10"/>
            <p:cNvSpPr txBox="1"/>
            <p:nvPr/>
          </p:nvSpPr>
          <p:spPr>
            <a:xfrm>
              <a:off x="2827019" y="2206653"/>
              <a:ext cx="9898381" cy="277704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619250" algn="l"/>
                </a:tabLst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๒.๑.๑	แบบเรียนหรือหนังสือเรียน (</a:t>
              </a:r>
              <a:r>
                <a:rPr lang="en-US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Textbook)</a:t>
              </a:r>
              <a:endPara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  <a:p>
              <a:pPr>
                <a:lnSpc>
                  <a:spcPct val="114000"/>
                </a:lnSpc>
                <a:tabLst>
                  <a:tab pos="1619250" algn="l"/>
                </a:tabLst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๒.๑.๒	ตำรา (</a:t>
              </a:r>
              <a:r>
                <a:rPr lang="en-US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Textbook)</a:t>
              </a:r>
              <a:endPara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  <a:p>
              <a:pPr>
                <a:lnSpc>
                  <a:spcPct val="114000"/>
                </a:lnSpc>
                <a:tabLst>
                  <a:tab pos="1619250" algn="l"/>
                </a:tabLst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๒.๑.๓	หนังสือ (</a:t>
              </a:r>
              <a:r>
                <a:rPr lang="en-US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book)</a:t>
              </a:r>
              <a:endPara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619250" algn="l"/>
                </a:tabLst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๒.๑.๔	หนังสืออ้างอิง (</a:t>
              </a:r>
              <a:r>
                <a:rPr lang="en-US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Reference Book)</a:t>
              </a:r>
              <a:endPara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990600" y="952500"/>
            <a:ext cx="14935200" cy="1032691"/>
            <a:chOff x="1295400" y="1002540"/>
            <a:chExt cx="14935200" cy="1032691"/>
          </a:xfrm>
        </p:grpSpPr>
        <p:sp>
          <p:nvSpPr>
            <p:cNvPr id="5" name="사각형: 둥근 모서리 461"/>
            <p:cNvSpPr/>
            <p:nvPr/>
          </p:nvSpPr>
          <p:spPr>
            <a:xfrm>
              <a:off x="1295400" y="1002540"/>
              <a:ext cx="12039600" cy="10326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9" name="TextBox 10"/>
            <p:cNvSpPr txBox="1"/>
            <p:nvPr/>
          </p:nvSpPr>
          <p:spPr>
            <a:xfrm>
              <a:off x="1447800" y="1243799"/>
              <a:ext cx="14782800" cy="7718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๒.๑	สื่อสิ่งพิมพ์ประเภทหนังสือ (</a:t>
              </a:r>
              <a:r>
                <a:rPr lang="en-US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Press Media) </a:t>
              </a:r>
              <a:endParaRPr lang="th-TH" sz="4400" b="1" dirty="0">
                <a:solidFill>
                  <a:schemeClr val="accent1"/>
                </a:solidFill>
                <a:latin typeface="Opun Mai Bold" charset="-34"/>
                <a:cs typeface="Opun Mai Bold" charset="-34"/>
                <a:sym typeface="Opun Mai Semi-Bold"/>
              </a:endParaRPr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59"/>
          <a:stretch>
            <a:fillRect/>
          </a:stretch>
        </p:blipFill>
        <p:spPr>
          <a:xfrm>
            <a:off x="5105400" y="5254591"/>
            <a:ext cx="6124308" cy="417834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563"/>
          <a:stretch>
            <a:fillRect/>
          </a:stretch>
        </p:blipFill>
        <p:spPr>
          <a:xfrm>
            <a:off x="10710996" y="2314803"/>
            <a:ext cx="6929304" cy="7102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30124" y="91179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0" name="TextBox 10"/>
          <p:cNvSpPr txBox="1"/>
          <p:nvPr/>
        </p:nvSpPr>
        <p:spPr>
          <a:xfrm>
            <a:off x="1315162" y="2011351"/>
            <a:ext cx="15657676" cy="21051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52550" algn="l"/>
              </a:tabLst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      สิ่งพิมพ์ที่จัดทำขึ้นเพื่อมุ่งเน้นให้ความสนุกสนาน เพลิดเพลิน มีการสอดแทรกข้อคิด คติธรรม แนวทางที่ดีและแนวทางที่ไม่เหมาะสม สั่งสอนเพื่อบ่มเพาะคุณธรรมจริยธรรมให้แก่ผู้อ่าน ได้แก่</a:t>
            </a:r>
          </a:p>
        </p:txBody>
      </p:sp>
      <p:sp>
        <p:nvSpPr>
          <p:cNvPr id="22" name="TextBox 10"/>
          <p:cNvSpPr txBox="1"/>
          <p:nvPr/>
        </p:nvSpPr>
        <p:spPr>
          <a:xfrm>
            <a:off x="2584604" y="4369439"/>
            <a:ext cx="6784186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th-TH" sz="4000" b="1" dirty="0">
                <a:solidFill>
                  <a:srgbClr val="0070C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๒.๒.๑	การ์ตูน (</a:t>
            </a:r>
            <a:r>
              <a:rPr lang="en-US" sz="4000" b="1" dirty="0">
                <a:solidFill>
                  <a:srgbClr val="0070C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Comic Book)</a:t>
            </a:r>
            <a:endParaRPr lang="th-TH" sz="4000" b="1" dirty="0">
              <a:solidFill>
                <a:srgbClr val="0070C0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</p:txBody>
      </p:sp>
      <p:sp>
        <p:nvSpPr>
          <p:cNvPr id="24" name="TextBox 10"/>
          <p:cNvSpPr txBox="1"/>
          <p:nvPr/>
        </p:nvSpPr>
        <p:spPr>
          <a:xfrm>
            <a:off x="2584604" y="5098039"/>
            <a:ext cx="6117436" cy="6718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th-TH" sz="4000" b="1" dirty="0">
                <a:solidFill>
                  <a:srgbClr val="FF006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๒.๒.๒	นิทาน (</a:t>
            </a:r>
            <a:r>
              <a:rPr lang="en-US" sz="4000" b="1" dirty="0">
                <a:solidFill>
                  <a:srgbClr val="FF006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Tale)</a:t>
            </a:r>
            <a:endParaRPr lang="th-TH" sz="4000" b="1" dirty="0">
              <a:solidFill>
                <a:srgbClr val="FF0066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</p:txBody>
      </p:sp>
      <p:sp>
        <p:nvSpPr>
          <p:cNvPr id="26" name="TextBox 10"/>
          <p:cNvSpPr txBox="1"/>
          <p:nvPr/>
        </p:nvSpPr>
        <p:spPr>
          <a:xfrm>
            <a:off x="2584604" y="5792295"/>
            <a:ext cx="7489036" cy="846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th-TH" sz="4000" b="1" dirty="0">
                <a:solidFill>
                  <a:srgbClr val="00B05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๒.๒.๓	เรื่องสั้น (</a:t>
            </a:r>
            <a:r>
              <a:rPr lang="en-US" sz="4000" b="1" dirty="0">
                <a:solidFill>
                  <a:srgbClr val="00B05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Short Story)</a:t>
            </a:r>
            <a:endParaRPr lang="th-TH" sz="4000" b="1" dirty="0">
              <a:solidFill>
                <a:srgbClr val="00B050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</p:txBody>
      </p:sp>
      <p:sp>
        <p:nvSpPr>
          <p:cNvPr id="28" name="TextBox 10"/>
          <p:cNvSpPr txBox="1"/>
          <p:nvPr/>
        </p:nvSpPr>
        <p:spPr>
          <a:xfrm>
            <a:off x="2584604" y="6638681"/>
            <a:ext cx="7811693" cy="846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th-TH" sz="4000" b="1" dirty="0">
                <a:solidFill>
                  <a:srgbClr val="7030A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๒.๒.๔	นวนิยาย (</a:t>
            </a:r>
            <a:r>
              <a:rPr lang="en-US" sz="4000" b="1" dirty="0">
                <a:solidFill>
                  <a:srgbClr val="7030A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Novel)</a:t>
            </a:r>
            <a:endParaRPr lang="th-TH" sz="4000" b="1" dirty="0">
              <a:solidFill>
                <a:srgbClr val="7030A0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1030124" y="911790"/>
            <a:ext cx="14935200" cy="1032691"/>
            <a:chOff x="1295400" y="1002540"/>
            <a:chExt cx="14935200" cy="1032691"/>
          </a:xfrm>
        </p:grpSpPr>
        <p:sp>
          <p:nvSpPr>
            <p:cNvPr id="39" name="사각형: 둥근 모서리 461"/>
            <p:cNvSpPr/>
            <p:nvPr/>
          </p:nvSpPr>
          <p:spPr>
            <a:xfrm>
              <a:off x="1295400" y="1002540"/>
              <a:ext cx="11506200" cy="10326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40" name="TextBox 10"/>
            <p:cNvSpPr txBox="1"/>
            <p:nvPr/>
          </p:nvSpPr>
          <p:spPr>
            <a:xfrm>
              <a:off x="1447800" y="1243799"/>
              <a:ext cx="14782800" cy="7718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๒.๒	สื่อสิ่งพิมพ์ประเภทบันเทิงคดี (</a:t>
              </a:r>
              <a:r>
                <a:rPr lang="en-US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Fiction)</a:t>
              </a:r>
              <a:endParaRPr lang="th-TH" sz="4400" b="1" dirty="0">
                <a:solidFill>
                  <a:schemeClr val="accent1"/>
                </a:solidFill>
                <a:latin typeface="Opun Mai Bold" charset="-34"/>
                <a:cs typeface="Opun Mai Bold" charset="-34"/>
                <a:sym typeface="Opun Mai Semi-Bold"/>
              </a:endParaRPr>
            </a:p>
          </p:txBody>
        </p:sp>
      </p:grpSp>
      <p:pic>
        <p:nvPicPr>
          <p:cNvPr id="42" name="Picture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715" y="4256246"/>
            <a:ext cx="7591482" cy="43433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4" grpId="0"/>
      <p:bldP spid="26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-822961" y="-26670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674307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030124" y="911790"/>
            <a:ext cx="14935200" cy="1785015"/>
            <a:chOff x="1295400" y="1002540"/>
            <a:chExt cx="14935200" cy="1785015"/>
          </a:xfrm>
        </p:grpSpPr>
        <p:sp>
          <p:nvSpPr>
            <p:cNvPr id="4" name="사각형: 둥근 모서리 461"/>
            <p:cNvSpPr/>
            <p:nvPr/>
          </p:nvSpPr>
          <p:spPr>
            <a:xfrm>
              <a:off x="1295400" y="1002540"/>
              <a:ext cx="14514676" cy="1785015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5" name="TextBox 10"/>
            <p:cNvSpPr txBox="1"/>
            <p:nvPr/>
          </p:nvSpPr>
          <p:spPr>
            <a:xfrm>
              <a:off x="1447800" y="1243799"/>
              <a:ext cx="14782800" cy="154375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๒.๓	สื่อสิ่งพิมพ์ประเภทเผยแพร่ข่าว ความรู้ทั่วไป</a:t>
              </a:r>
            </a:p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         ความรู้วิชาการ และความบันเทิง</a:t>
              </a:r>
            </a:p>
          </p:txBody>
        </p:sp>
      </p:grpSp>
      <p:sp>
        <p:nvSpPr>
          <p:cNvPr id="9" name="TextBox 10"/>
          <p:cNvSpPr txBox="1"/>
          <p:nvPr/>
        </p:nvSpPr>
        <p:spPr>
          <a:xfrm>
            <a:off x="2286000" y="2817244"/>
            <a:ext cx="12725400" cy="846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th-TH" sz="4000" b="1" dirty="0">
                <a:solidFill>
                  <a:srgbClr val="0070C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๒.๓.๑	หนังสือพิมพ์ (</a:t>
            </a:r>
            <a:r>
              <a:rPr lang="en-US" sz="4000" b="1" dirty="0">
                <a:solidFill>
                  <a:srgbClr val="0070C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Newspaper)</a:t>
            </a:r>
            <a:endParaRPr lang="th-TH" sz="4000" b="1" dirty="0">
              <a:solidFill>
                <a:srgbClr val="0070C0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286000" y="3541755"/>
            <a:ext cx="6575583" cy="846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th-TH" sz="4000" b="1" dirty="0">
                <a:solidFill>
                  <a:srgbClr val="FF006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๒.๓.๒	วารสาร (</a:t>
            </a:r>
            <a:r>
              <a:rPr lang="en-US" sz="4000" b="1" dirty="0">
                <a:solidFill>
                  <a:srgbClr val="FF006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Journal)</a:t>
            </a:r>
            <a:endParaRPr lang="th-TH" sz="4000" b="1" dirty="0">
              <a:solidFill>
                <a:srgbClr val="FF0066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</p:txBody>
      </p:sp>
      <p:sp>
        <p:nvSpPr>
          <p:cNvPr id="19" name="TextBox 10"/>
          <p:cNvSpPr txBox="1"/>
          <p:nvPr/>
        </p:nvSpPr>
        <p:spPr>
          <a:xfrm>
            <a:off x="2286000" y="4305093"/>
            <a:ext cx="6575583" cy="846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th-TH" sz="4000" b="1" dirty="0">
                <a:solidFill>
                  <a:srgbClr val="503A9B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๒.๓.๓	นิตยสาร (</a:t>
            </a:r>
            <a:r>
              <a:rPr lang="en-US" sz="4000" b="1" dirty="0">
                <a:solidFill>
                  <a:srgbClr val="503A9B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Magazine)</a:t>
            </a:r>
            <a:endParaRPr lang="th-TH" sz="4000" b="1" dirty="0">
              <a:solidFill>
                <a:srgbClr val="503A9B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9" y="2934288"/>
            <a:ext cx="7947183" cy="3605666"/>
          </a:xfrm>
          <a:prstGeom prst="rect">
            <a:avLst/>
          </a:prstGeom>
          <a:ln w="76200">
            <a:solidFill>
              <a:srgbClr val="2CBCB6"/>
            </a:solidFill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44"/>
          <a:stretch>
            <a:fillRect/>
          </a:stretch>
        </p:blipFill>
        <p:spPr>
          <a:xfrm>
            <a:off x="710159" y="5953351"/>
            <a:ext cx="12701041" cy="34218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030124" y="911790"/>
            <a:ext cx="16371669" cy="3181917"/>
            <a:chOff x="1295400" y="1002540"/>
            <a:chExt cx="15508463" cy="3181917"/>
          </a:xfrm>
        </p:grpSpPr>
        <p:sp>
          <p:nvSpPr>
            <p:cNvPr id="10" name="사각형: 둥근 모서리 461"/>
            <p:cNvSpPr/>
            <p:nvPr/>
          </p:nvSpPr>
          <p:spPr>
            <a:xfrm>
              <a:off x="1295400" y="1002540"/>
              <a:ext cx="15374832" cy="1188754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511947" y="1222108"/>
              <a:ext cx="15291916" cy="296234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๒.๔	สื่อสิ่งพิมพ์ประเภทประชาสัมพันธ์ (</a:t>
              </a:r>
              <a:r>
                <a:rPr lang="en-US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Public Relations Media)</a:t>
              </a:r>
            </a:p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endParaRPr lang="th-TH" sz="4400" b="1" dirty="0">
                <a:solidFill>
                  <a:schemeClr val="accent1"/>
                </a:solidFill>
                <a:latin typeface="Opun Mai Bold" charset="-34"/>
                <a:cs typeface="Opun Mai Bold" charset="-34"/>
                <a:sym typeface="Opun Mai Semi-Bold"/>
              </a:endParaRPr>
            </a:p>
          </p:txBody>
        </p:sp>
      </p:grpSp>
      <p:sp>
        <p:nvSpPr>
          <p:cNvPr id="15" name="TextBox 10"/>
          <p:cNvSpPr txBox="1"/>
          <p:nvPr/>
        </p:nvSpPr>
        <p:spPr>
          <a:xfrm>
            <a:off x="2514600" y="3571335"/>
            <a:ext cx="12725400" cy="6718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524000" algn="l"/>
              </a:tabLst>
              <a:defRPr/>
            </a:pPr>
            <a:r>
              <a:rPr lang="th-TH" sz="4000" b="1" dirty="0">
                <a:solidFill>
                  <a:srgbClr val="0070C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๒.๔.๑	แผ่นพับ (</a:t>
            </a:r>
            <a:r>
              <a:rPr lang="en-US" sz="4000" b="1" dirty="0">
                <a:solidFill>
                  <a:srgbClr val="0070C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Brochure) </a:t>
            </a:r>
            <a:endParaRPr lang="th-TH" sz="4000" b="1" dirty="0">
              <a:solidFill>
                <a:srgbClr val="0070C0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</p:txBody>
      </p:sp>
      <p:sp>
        <p:nvSpPr>
          <p:cNvPr id="16" name="TextBox 10"/>
          <p:cNvSpPr txBox="1"/>
          <p:nvPr/>
        </p:nvSpPr>
        <p:spPr>
          <a:xfrm>
            <a:off x="2514600" y="4311166"/>
            <a:ext cx="12725400" cy="6718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524000" algn="l"/>
              </a:tabLst>
              <a:defRPr/>
            </a:pPr>
            <a:r>
              <a:rPr lang="th-TH" sz="4000" b="1" dirty="0">
                <a:solidFill>
                  <a:srgbClr val="FF006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๒.๔.๒	ใบปลิวหรือแผ่นปลิว (</a:t>
            </a:r>
            <a:r>
              <a:rPr lang="en-US" sz="4000" b="1" dirty="0">
                <a:solidFill>
                  <a:srgbClr val="FF006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Leaflet)</a:t>
            </a:r>
            <a:endParaRPr lang="th-TH" sz="4000" b="1" dirty="0">
              <a:solidFill>
                <a:srgbClr val="FF0066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</p:txBody>
      </p:sp>
      <p:sp>
        <p:nvSpPr>
          <p:cNvPr id="17" name="TextBox 10"/>
          <p:cNvSpPr txBox="1"/>
          <p:nvPr/>
        </p:nvSpPr>
        <p:spPr>
          <a:xfrm>
            <a:off x="2514600" y="5102292"/>
            <a:ext cx="12725400" cy="6718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524000" algn="l"/>
              </a:tabLst>
              <a:defRPr/>
            </a:pPr>
            <a:r>
              <a:rPr lang="th-TH" sz="4000" b="1" dirty="0">
                <a:solidFill>
                  <a:srgbClr val="7030A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๒.๔.๓	แฟกต์ชีต (</a:t>
            </a:r>
            <a:r>
              <a:rPr lang="en-US" sz="4000" b="1" dirty="0">
                <a:solidFill>
                  <a:srgbClr val="7030A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Fact Sheet)</a:t>
            </a:r>
            <a:endParaRPr lang="th-TH" sz="4000" b="1" dirty="0">
              <a:solidFill>
                <a:srgbClr val="7030A0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</p:txBody>
      </p:sp>
      <p:sp>
        <p:nvSpPr>
          <p:cNvPr id="20" name="TextBox 10"/>
          <p:cNvSpPr txBox="1"/>
          <p:nvPr/>
        </p:nvSpPr>
        <p:spPr>
          <a:xfrm>
            <a:off x="2514600" y="5954402"/>
            <a:ext cx="12725400" cy="6718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524000" algn="l"/>
              </a:tabLst>
              <a:defRPr/>
            </a:pPr>
            <a:r>
              <a:rPr lang="th-TH" sz="4000" b="1" dirty="0">
                <a:solidFill>
                  <a:srgbClr val="00B05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๒.๔.๔	แบ็กกราวน์เดอร์ (</a:t>
            </a:r>
            <a:r>
              <a:rPr lang="en-US" sz="4000" b="1" dirty="0">
                <a:solidFill>
                  <a:srgbClr val="00B05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Backgrounder)</a:t>
            </a:r>
            <a:endParaRPr lang="th-TH" sz="4000" b="1" dirty="0">
              <a:solidFill>
                <a:srgbClr val="00B050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1" y="3853229"/>
            <a:ext cx="5334000" cy="4474581"/>
          </a:xfrm>
          <a:prstGeom prst="rect">
            <a:avLst/>
          </a:prstGeom>
        </p:spPr>
      </p:pic>
      <p:sp>
        <p:nvSpPr>
          <p:cNvPr id="24" name="TextBox 10"/>
          <p:cNvSpPr txBox="1"/>
          <p:nvPr/>
        </p:nvSpPr>
        <p:spPr>
          <a:xfrm>
            <a:off x="2514600" y="8384414"/>
            <a:ext cx="12725400" cy="6718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524000" algn="l"/>
              </a:tabLst>
              <a:defRPr/>
            </a:pPr>
            <a:r>
              <a:rPr lang="th-TH" sz="4000" b="1" dirty="0">
                <a:solidFill>
                  <a:srgbClr val="2CBCB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๒.๔.๖	ข้อมูลเกี่ยวกับองค์การ (</a:t>
            </a:r>
            <a:r>
              <a:rPr lang="en-US" sz="4000" b="1" dirty="0">
                <a:solidFill>
                  <a:srgbClr val="2CBCB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Corporate Profile)</a:t>
            </a:r>
            <a:endParaRPr lang="th-TH" sz="4000" b="1" dirty="0">
              <a:solidFill>
                <a:srgbClr val="2CBCB6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</p:txBody>
      </p:sp>
      <p:sp>
        <p:nvSpPr>
          <p:cNvPr id="21" name="TextBox 10"/>
          <p:cNvSpPr txBox="1"/>
          <p:nvPr/>
        </p:nvSpPr>
        <p:spPr>
          <a:xfrm>
            <a:off x="2499360" y="6839782"/>
            <a:ext cx="9006840" cy="1373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524000" algn="l"/>
              </a:tabLst>
              <a:defRPr/>
            </a:pPr>
            <a:r>
              <a:rPr lang="th-TH" sz="4000" b="1" dirty="0">
                <a:solidFill>
                  <a:schemeClr val="accent6">
                    <a:lumMod val="75000"/>
                  </a:schemeClr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๒.๔.๕	ประวัติบุคคล (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Biographical Materials</a:t>
            </a:r>
            <a:r>
              <a:rPr lang="th-TH" sz="4000" b="1" dirty="0">
                <a:solidFill>
                  <a:schemeClr val="accent6">
                    <a:lumMod val="75000"/>
                  </a:schemeClr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)</a:t>
            </a:r>
          </a:p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524000" algn="l"/>
              </a:tabLst>
              <a:defRPr/>
            </a:pPr>
            <a:r>
              <a:rPr lang="th-TH" sz="4000" b="1" dirty="0">
                <a:solidFill>
                  <a:schemeClr val="accent6">
                    <a:lumMod val="75000"/>
                  </a:schemeClr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        หรือเรียกสั้น ๆ ว่า </a:t>
            </a:r>
            <a:r>
              <a:rPr lang="th-TH" sz="4000" b="1" dirty="0">
                <a:solidFill>
                  <a:srgbClr val="E7822F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ไบโอ (</a:t>
            </a:r>
            <a:r>
              <a:rPr lang="en-US" sz="4000" b="1" dirty="0">
                <a:solidFill>
                  <a:srgbClr val="E7822F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Bio)</a:t>
            </a:r>
            <a:endParaRPr lang="th-TH" sz="4000" b="1" dirty="0">
              <a:solidFill>
                <a:srgbClr val="E7822F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1258724" y="2349451"/>
            <a:ext cx="15962476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  สื่อสิ่งพิมพ์ที่จัดทำขึ้นเพื่อโฆษณาประชาสัมพันธ์องค์กรธุรกิจของหน่วยงานภาครัฐและภาคเอกชน มีการจัดทำหลายรูปแบบ ดังนี้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20" grpId="0"/>
      <p:bldP spid="24" grpId="0"/>
      <p:bldP spid="21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1429</Words>
  <Application>Microsoft Office PowerPoint</Application>
  <PresentationFormat>กำหนดเอง</PresentationFormat>
  <Paragraphs>170</Paragraphs>
  <Slides>21</Slides>
  <Notes>1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21</vt:i4>
      </vt:variant>
    </vt:vector>
  </HeadingPairs>
  <TitlesOfParts>
    <vt:vector size="26" baseType="lpstr">
      <vt:lpstr>TH-Chara</vt:lpstr>
      <vt:lpstr>Opun Mai Bold</vt:lpstr>
      <vt:lpstr>Calibri</vt:lpstr>
      <vt:lpstr>Arial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สีฟ้า และ สีม่วง ทางการ กิจกรรมบริษัท ส่งเสริมสุขภาพ พรีเซนเทชั่น</dc:title>
  <dc:creator>Asus</dc:creator>
  <cp:lastModifiedBy>User</cp:lastModifiedBy>
  <cp:revision>34</cp:revision>
  <dcterms:created xsi:type="dcterms:W3CDTF">2006-08-16T00:00:00Z</dcterms:created>
  <dcterms:modified xsi:type="dcterms:W3CDTF">2026-06-07T07:20:38Z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B03A80DB87FE4F17BFC4B558EAEA6535_13</vt:lpwstr>
  </property>
  <property fmtid="{D5CDD505-2E9C-101B-9397-08002B2CF9AE}" pid="3" name="KSOProductBuildVer">
    <vt:lpwstr>1054-12.2.0.22549</vt:lpwstr>
  </property>
</Properties>
</file>